
<file path=[Content_Types].xml><?xml version="1.0" encoding="utf-8"?>
<Types xmlns="http://schemas.openxmlformats.org/package/2006/content-types">
  <Default Extension="jpeg" ContentType="image/jpeg"/>
  <Default Extension="mp4" ContentType="vide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12320D-98AC-2B64-9588-9590B9990959}" v="34" dt="2026-01-08T14:56:25.917"/>
    <p1510:client id="{B9F9C74F-9198-B602-B3C3-410E06AF0C7F}" v="418" dt="2026-01-09T12:17:55.636"/>
    <p1510:client id="{C5C546DE-1949-0795-7E5D-43925722A55E}" v="24" dt="2026-01-08T15:17:54.670"/>
    <p1510:client id="{E2D61461-A312-349C-B9C6-F3DD509EE6B2}" v="72" dt="2026-01-08T15:05:11.1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BLANCO LÓPEZ" userId="S::david.blalop@educa.jcyl.es::0e352fe2-112a-45cb-a39e-67cf835a2036" providerId="AD" clId="Web-{C5C546DE-1949-0795-7E5D-43925722A55E}"/>
    <pc:docChg chg="modSld">
      <pc:chgData name="DAVID BLANCO LÓPEZ" userId="S::david.blalop@educa.jcyl.es::0e352fe2-112a-45cb-a39e-67cf835a2036" providerId="AD" clId="Web-{C5C546DE-1949-0795-7E5D-43925722A55E}" dt="2026-01-08T15:17:54.670" v="21"/>
      <pc:docMkLst>
        <pc:docMk/>
      </pc:docMkLst>
      <pc:sldChg chg="modSp mod modShow">
        <pc:chgData name="DAVID BLANCO LÓPEZ" userId="S::david.blalop@educa.jcyl.es::0e352fe2-112a-45cb-a39e-67cf835a2036" providerId="AD" clId="Web-{C5C546DE-1949-0795-7E5D-43925722A55E}" dt="2026-01-08T15:17:54.670" v="21"/>
        <pc:sldMkLst>
          <pc:docMk/>
          <pc:sldMk cId="2528499376" sldId="257"/>
        </pc:sldMkLst>
        <pc:spChg chg="mod">
          <ac:chgData name="DAVID BLANCO LÓPEZ" userId="S::david.blalop@educa.jcyl.es::0e352fe2-112a-45cb-a39e-67cf835a2036" providerId="AD" clId="Web-{C5C546DE-1949-0795-7E5D-43925722A55E}" dt="2026-01-08T15:17:39.185" v="17" actId="20577"/>
          <ac:spMkLst>
            <pc:docMk/>
            <pc:sldMk cId="2528499376" sldId="257"/>
            <ac:spMk id="2" creationId="{FB8FED0C-95AD-6544-3E05-43228BF7D364}"/>
          </ac:spMkLst>
        </pc:spChg>
      </pc:sldChg>
    </pc:docChg>
  </pc:docChgLst>
  <pc:docChgLst>
    <pc:chgData clId="Web-{1912320D-98AC-2B64-9588-9590B9990959}"/>
    <pc:docChg chg="modSld">
      <pc:chgData name="" userId="" providerId="" clId="Web-{1912320D-98AC-2B64-9588-9590B9990959}" dt="2026-01-08T14:55:03.541" v="3" actId="20577"/>
      <pc:docMkLst>
        <pc:docMk/>
      </pc:docMkLst>
      <pc:sldChg chg="modSp">
        <pc:chgData name="" userId="" providerId="" clId="Web-{1912320D-98AC-2B64-9588-9590B9990959}" dt="2026-01-08T14:55:03.541" v="3" actId="20577"/>
        <pc:sldMkLst>
          <pc:docMk/>
          <pc:sldMk cId="109857222" sldId="256"/>
        </pc:sldMkLst>
        <pc:spChg chg="mod">
          <ac:chgData name="" userId="" providerId="" clId="Web-{1912320D-98AC-2B64-9588-9590B9990959}" dt="2026-01-08T14:55:03.541" v="3" actId="20577"/>
          <ac:spMkLst>
            <pc:docMk/>
            <pc:sldMk cId="109857222" sldId="256"/>
            <ac:spMk id="2" creationId="{00000000-0000-0000-0000-000000000000}"/>
          </ac:spMkLst>
        </pc:spChg>
      </pc:sldChg>
    </pc:docChg>
  </pc:docChgLst>
  <pc:docChgLst>
    <pc:chgData name="DAVID BLANCO LÓPEZ" userId="S::david.blalop@educa.jcyl.es::0e352fe2-112a-45cb-a39e-67cf835a2036" providerId="AD" clId="Web-{1912320D-98AC-2B64-9588-9590B9990959}"/>
    <pc:docChg chg="modSld addMainMaster delMainMaster">
      <pc:chgData name="DAVID BLANCO LÓPEZ" userId="S::david.blalop@educa.jcyl.es::0e352fe2-112a-45cb-a39e-67cf835a2036" providerId="AD" clId="Web-{1912320D-98AC-2B64-9588-9590B9990959}" dt="2026-01-08T14:56:20.058" v="27" actId="20577"/>
      <pc:docMkLst>
        <pc:docMk/>
      </pc:docMkLst>
      <pc:sldChg chg="addSp modSp mod setBg modClrScheme setClrOvrMap chgLayout">
        <pc:chgData name="DAVID BLANCO LÓPEZ" userId="S::david.blalop@educa.jcyl.es::0e352fe2-112a-45cb-a39e-67cf835a2036" providerId="AD" clId="Web-{1912320D-98AC-2B64-9588-9590B9990959}" dt="2026-01-08T14:56:20.058" v="27" actId="20577"/>
        <pc:sldMkLst>
          <pc:docMk/>
          <pc:sldMk cId="109857222" sldId="256"/>
        </pc:sldMkLst>
        <pc:spChg chg="mod">
          <ac:chgData name="DAVID BLANCO LÓPEZ" userId="S::david.blalop@educa.jcyl.es::0e352fe2-112a-45cb-a39e-67cf835a2036" providerId="AD" clId="Web-{1912320D-98AC-2B64-9588-9590B9990959}" dt="2026-01-08T14:56:02.714" v="17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DAVID BLANCO LÓPEZ" userId="S::david.blalop@educa.jcyl.es::0e352fe2-112a-45cb-a39e-67cf835a2036" providerId="AD" clId="Web-{1912320D-98AC-2B64-9588-9590B9990959}" dt="2026-01-08T14:56:20.058" v="27" actId="20577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DAVID BLANCO LÓPEZ" userId="S::david.blalop@educa.jcyl.es::0e352fe2-112a-45cb-a39e-67cf835a2036" providerId="AD" clId="Web-{1912320D-98AC-2B64-9588-9590B9990959}" dt="2026-01-08T14:55:46.510" v="13"/>
          <ac:spMkLst>
            <pc:docMk/>
            <pc:sldMk cId="109857222" sldId="256"/>
            <ac:spMk id="9" creationId="{33E93247-6229-44AB-A550-739E971E690B}"/>
          </ac:spMkLst>
        </pc:spChg>
        <pc:spChg chg="add">
          <ac:chgData name="DAVID BLANCO LÓPEZ" userId="S::david.blalop@educa.jcyl.es::0e352fe2-112a-45cb-a39e-67cf835a2036" providerId="AD" clId="Web-{1912320D-98AC-2B64-9588-9590B9990959}" dt="2026-01-08T14:55:46.510" v="13"/>
          <ac:spMkLst>
            <pc:docMk/>
            <pc:sldMk cId="109857222" sldId="256"/>
            <ac:spMk id="11" creationId="{6BB6B482-ACCA-4938-8AEA-49D525C17221}"/>
          </ac:spMkLst>
        </pc:spChg>
        <pc:picChg chg="add">
          <ac:chgData name="DAVID BLANCO LÓPEZ" userId="S::david.blalop@educa.jcyl.es::0e352fe2-112a-45cb-a39e-67cf835a2036" providerId="AD" clId="Web-{1912320D-98AC-2B64-9588-9590B9990959}" dt="2026-01-08T14:55:46.510" v="13"/>
          <ac:picMkLst>
            <pc:docMk/>
            <pc:sldMk cId="109857222" sldId="256"/>
            <ac:picMk id="4" creationId="{E43DBB0E-76D1-E809-DB5D-E8E939D54365}"/>
          </ac:picMkLst>
        </pc:picChg>
        <pc:cxnChg chg="add">
          <ac:chgData name="DAVID BLANCO LÓPEZ" userId="S::david.blalop@educa.jcyl.es::0e352fe2-112a-45cb-a39e-67cf835a2036" providerId="AD" clId="Web-{1912320D-98AC-2B64-9588-9590B9990959}" dt="2026-01-08T14:55:46.510" v="13"/>
          <ac:cxnSpMkLst>
            <pc:docMk/>
            <pc:sldMk cId="109857222" sldId="256"/>
            <ac:cxnSpMk id="13" creationId="{EE2E603F-4A95-4FE8-BB06-211DFD75DBEF}"/>
          </ac:cxnSpMkLst>
        </pc:cxnChg>
      </pc:sldChg>
      <pc:sldMasterChg chg="del delSldLayout">
        <pc:chgData name="DAVID BLANCO LÓPEZ" userId="S::david.blalop@educa.jcyl.es::0e352fe2-112a-45cb-a39e-67cf835a2036" providerId="AD" clId="Web-{1912320D-98AC-2B64-9588-9590B9990959}" dt="2026-01-08T14:55:46.510" v="13"/>
        <pc:sldMasterMkLst>
          <pc:docMk/>
          <pc:sldMasterMk cId="2460954070" sldId="2147483660"/>
        </pc:sldMasterMkLst>
        <pc:sldLayoutChg chg="del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addSldLayout">
        <pc:chgData name="DAVID BLANCO LÓPEZ" userId="S::david.blalop@educa.jcyl.es::0e352fe2-112a-45cb-a39e-67cf835a2036" providerId="AD" clId="Web-{1912320D-98AC-2B64-9588-9590B9990959}" dt="2026-01-08T14:55:46.510" v="13"/>
        <pc:sldMasterMkLst>
          <pc:docMk/>
          <pc:sldMasterMk cId="3451450315" sldId="2147483672"/>
        </pc:sldMasterMkLst>
        <pc:sldLayoutChg chg="add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3451450315" sldId="2147483672"/>
            <pc:sldLayoutMk cId="250036202" sldId="2147483673"/>
          </pc:sldLayoutMkLst>
        </pc:sldLayoutChg>
        <pc:sldLayoutChg chg="add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3451450315" sldId="2147483672"/>
            <pc:sldLayoutMk cId="3548542739" sldId="2147483674"/>
          </pc:sldLayoutMkLst>
        </pc:sldLayoutChg>
        <pc:sldLayoutChg chg="add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3451450315" sldId="2147483672"/>
            <pc:sldLayoutMk cId="1919520456" sldId="2147483675"/>
          </pc:sldLayoutMkLst>
        </pc:sldLayoutChg>
        <pc:sldLayoutChg chg="add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3451450315" sldId="2147483672"/>
            <pc:sldLayoutMk cId="1304580085" sldId="2147483676"/>
          </pc:sldLayoutMkLst>
        </pc:sldLayoutChg>
        <pc:sldLayoutChg chg="add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3451450315" sldId="2147483672"/>
            <pc:sldLayoutMk cId="3240706219" sldId="2147483677"/>
          </pc:sldLayoutMkLst>
        </pc:sldLayoutChg>
        <pc:sldLayoutChg chg="add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3451450315" sldId="2147483672"/>
            <pc:sldLayoutMk cId="281848506" sldId="2147483678"/>
          </pc:sldLayoutMkLst>
        </pc:sldLayoutChg>
        <pc:sldLayoutChg chg="add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3451450315" sldId="2147483672"/>
            <pc:sldLayoutMk cId="705476268" sldId="2147483679"/>
          </pc:sldLayoutMkLst>
        </pc:sldLayoutChg>
        <pc:sldLayoutChg chg="add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3451450315" sldId="2147483672"/>
            <pc:sldLayoutMk cId="2177064901" sldId="2147483680"/>
          </pc:sldLayoutMkLst>
        </pc:sldLayoutChg>
        <pc:sldLayoutChg chg="add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3451450315" sldId="2147483672"/>
            <pc:sldLayoutMk cId="3296550293" sldId="2147483681"/>
          </pc:sldLayoutMkLst>
        </pc:sldLayoutChg>
        <pc:sldLayoutChg chg="add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3451450315" sldId="2147483672"/>
            <pc:sldLayoutMk cId="257522434" sldId="2147483682"/>
          </pc:sldLayoutMkLst>
        </pc:sldLayoutChg>
        <pc:sldLayoutChg chg="add">
          <pc:chgData name="DAVID BLANCO LÓPEZ" userId="S::david.blalop@educa.jcyl.es::0e352fe2-112a-45cb-a39e-67cf835a2036" providerId="AD" clId="Web-{1912320D-98AC-2B64-9588-9590B9990959}" dt="2026-01-08T14:55:46.510" v="13"/>
          <pc:sldLayoutMkLst>
            <pc:docMk/>
            <pc:sldMasterMk cId="3451450315" sldId="2147483672"/>
            <pc:sldLayoutMk cId="3412853959" sldId="2147483683"/>
          </pc:sldLayoutMkLst>
        </pc:sldLayoutChg>
      </pc:sldMasterChg>
    </pc:docChg>
  </pc:docChgLst>
  <pc:docChgLst>
    <pc:chgData clId="Web-{C5C546DE-1949-0795-7E5D-43925722A55E}"/>
    <pc:docChg chg="modSld">
      <pc:chgData name="" userId="" providerId="" clId="Web-{C5C546DE-1949-0795-7E5D-43925722A55E}" dt="2026-01-08T15:05:38.721" v="1" actId="20577"/>
      <pc:docMkLst>
        <pc:docMk/>
      </pc:docMkLst>
      <pc:sldChg chg="modSp">
        <pc:chgData name="" userId="" providerId="" clId="Web-{C5C546DE-1949-0795-7E5D-43925722A55E}" dt="2026-01-08T15:05:38.721" v="1" actId="20577"/>
        <pc:sldMkLst>
          <pc:docMk/>
          <pc:sldMk cId="2528499376" sldId="257"/>
        </pc:sldMkLst>
        <pc:spChg chg="mod">
          <ac:chgData name="" userId="" providerId="" clId="Web-{C5C546DE-1949-0795-7E5D-43925722A55E}" dt="2026-01-08T15:05:38.721" v="1" actId="20577"/>
          <ac:spMkLst>
            <pc:docMk/>
            <pc:sldMk cId="2528499376" sldId="257"/>
            <ac:spMk id="2" creationId="{FB8FED0C-95AD-6544-3E05-43228BF7D364}"/>
          </ac:spMkLst>
        </pc:spChg>
      </pc:sldChg>
    </pc:docChg>
  </pc:docChgLst>
  <pc:docChgLst>
    <pc:chgData name="DAVID BLANCO LÓPEZ" userId="S::david.blalop@educa.jcyl.es::0e352fe2-112a-45cb-a39e-67cf835a2036" providerId="AD" clId="Web-{E2D61461-A312-349C-B9C6-F3DD509EE6B2}"/>
    <pc:docChg chg="addSld modSld">
      <pc:chgData name="DAVID BLANCO LÓPEZ" userId="S::david.blalop@educa.jcyl.es::0e352fe2-112a-45cb-a39e-67cf835a2036" providerId="AD" clId="Web-{E2D61461-A312-349C-B9C6-F3DD509EE6B2}" dt="2026-01-08T15:05:11.103" v="71" actId="14100"/>
      <pc:docMkLst>
        <pc:docMk/>
      </pc:docMkLst>
      <pc:sldChg chg="addSp delSp modSp new mod setBg setClrOvrMap">
        <pc:chgData name="DAVID BLANCO LÓPEZ" userId="S::david.blalop@educa.jcyl.es::0e352fe2-112a-45cb-a39e-67cf835a2036" providerId="AD" clId="Web-{E2D61461-A312-349C-B9C6-F3DD509EE6B2}" dt="2026-01-08T15:05:11.103" v="71" actId="14100"/>
        <pc:sldMkLst>
          <pc:docMk/>
          <pc:sldMk cId="2528499376" sldId="257"/>
        </pc:sldMkLst>
        <pc:spChg chg="mod">
          <ac:chgData name="DAVID BLANCO LÓPEZ" userId="S::david.blalop@educa.jcyl.es::0e352fe2-112a-45cb-a39e-67cf835a2036" providerId="AD" clId="Web-{E2D61461-A312-349C-B9C6-F3DD509EE6B2}" dt="2026-01-08T15:05:11.103" v="71" actId="14100"/>
          <ac:spMkLst>
            <pc:docMk/>
            <pc:sldMk cId="2528499376" sldId="257"/>
            <ac:spMk id="2" creationId="{FB8FED0C-95AD-6544-3E05-43228BF7D364}"/>
          </ac:spMkLst>
        </pc:spChg>
        <pc:spChg chg="add del">
          <ac:chgData name="DAVID BLANCO LÓPEZ" userId="S::david.blalop@educa.jcyl.es::0e352fe2-112a-45cb-a39e-67cf835a2036" providerId="AD" clId="Web-{E2D61461-A312-349C-B9C6-F3DD509EE6B2}" dt="2026-01-08T15:00:58.101" v="44"/>
          <ac:spMkLst>
            <pc:docMk/>
            <pc:sldMk cId="2528499376" sldId="257"/>
            <ac:spMk id="3" creationId="{B38635DC-09E6-1877-FB11-675FB0706C24}"/>
          </ac:spMkLst>
        </pc:spChg>
        <pc:spChg chg="add">
          <ac:chgData name="DAVID BLANCO LÓPEZ" userId="S::david.blalop@educa.jcyl.es::0e352fe2-112a-45cb-a39e-67cf835a2036" providerId="AD" clId="Web-{E2D61461-A312-349C-B9C6-F3DD509EE6B2}" dt="2026-01-08T15:00:58.101" v="44"/>
          <ac:spMkLst>
            <pc:docMk/>
            <pc:sldMk cId="2528499376" sldId="257"/>
            <ac:spMk id="8" creationId="{33E93247-6229-44AB-A550-739E971E690B}"/>
          </ac:spMkLst>
        </pc:spChg>
        <pc:spChg chg="add">
          <ac:chgData name="DAVID BLANCO LÓPEZ" userId="S::david.blalop@educa.jcyl.es::0e352fe2-112a-45cb-a39e-67cf835a2036" providerId="AD" clId="Web-{E2D61461-A312-349C-B9C6-F3DD509EE6B2}" dt="2026-01-08T15:00:58.101" v="44"/>
          <ac:spMkLst>
            <pc:docMk/>
            <pc:sldMk cId="2528499376" sldId="257"/>
            <ac:spMk id="12" creationId="{6BB6B482-ACCA-4938-8AEA-49D525C17221}"/>
          </ac:spMkLst>
        </pc:spChg>
        <pc:spChg chg="add del">
          <ac:chgData name="DAVID BLANCO LÓPEZ" userId="S::david.blalop@educa.jcyl.es::0e352fe2-112a-45cb-a39e-67cf835a2036" providerId="AD" clId="Web-{E2D61461-A312-349C-B9C6-F3DD509EE6B2}" dt="2026-01-08T15:00:40.117" v="43"/>
          <ac:spMkLst>
            <pc:docMk/>
            <pc:sldMk cId="2528499376" sldId="257"/>
            <ac:spMk id="13" creationId="{33E93247-6229-44AB-A550-739E971E690B}"/>
          </ac:spMkLst>
        </pc:spChg>
        <pc:spChg chg="add del">
          <ac:chgData name="DAVID BLANCO LÓPEZ" userId="S::david.blalop@educa.jcyl.es::0e352fe2-112a-45cb-a39e-67cf835a2036" providerId="AD" clId="Web-{E2D61461-A312-349C-B9C6-F3DD509EE6B2}" dt="2026-01-08T15:00:40.117" v="43"/>
          <ac:spMkLst>
            <pc:docMk/>
            <pc:sldMk cId="2528499376" sldId="257"/>
            <ac:spMk id="15" creationId="{6BB6B482-ACCA-4938-8AEA-49D525C17221}"/>
          </ac:spMkLst>
        </pc:spChg>
        <pc:picChg chg="add del mod">
          <ac:chgData name="DAVID BLANCO LÓPEZ" userId="S::david.blalop@educa.jcyl.es::0e352fe2-112a-45cb-a39e-67cf835a2036" providerId="AD" clId="Web-{E2D61461-A312-349C-B9C6-F3DD509EE6B2}" dt="2026-01-08T15:00:40.117" v="43"/>
          <ac:picMkLst>
            <pc:docMk/>
            <pc:sldMk cId="2528499376" sldId="257"/>
            <ac:picMk id="5" creationId="{121C15F2-31F9-AAD0-DEB7-1EBF540A733B}"/>
          </ac:picMkLst>
        </pc:picChg>
        <pc:picChg chg="add mod">
          <ac:chgData name="DAVID BLANCO LÓPEZ" userId="S::david.blalop@educa.jcyl.es::0e352fe2-112a-45cb-a39e-67cf835a2036" providerId="AD" clId="Web-{E2D61461-A312-349C-B9C6-F3DD509EE6B2}" dt="2026-01-08T15:04:20.302" v="62" actId="1076"/>
          <ac:picMkLst>
            <pc:docMk/>
            <pc:sldMk cId="2528499376" sldId="257"/>
            <ac:picMk id="10" creationId="{68479D87-7C5F-6D5A-CA61-02016CE78448}"/>
          </ac:picMkLst>
        </pc:picChg>
        <pc:cxnChg chg="add">
          <ac:chgData name="DAVID BLANCO LÓPEZ" userId="S::david.blalop@educa.jcyl.es::0e352fe2-112a-45cb-a39e-67cf835a2036" providerId="AD" clId="Web-{E2D61461-A312-349C-B9C6-F3DD509EE6B2}" dt="2026-01-08T15:00:58.101" v="44"/>
          <ac:cxnSpMkLst>
            <pc:docMk/>
            <pc:sldMk cId="2528499376" sldId="257"/>
            <ac:cxnSpMk id="6" creationId="{F64F9B95-9045-48D2-B9F3-2927E98F54AA}"/>
          </ac:cxnSpMkLst>
        </pc:cxnChg>
        <pc:cxnChg chg="add">
          <ac:chgData name="DAVID BLANCO LÓPEZ" userId="S::david.blalop@educa.jcyl.es::0e352fe2-112a-45cb-a39e-67cf835a2036" providerId="AD" clId="Web-{E2D61461-A312-349C-B9C6-F3DD509EE6B2}" dt="2026-01-08T15:00:58.101" v="44"/>
          <ac:cxnSpMkLst>
            <pc:docMk/>
            <pc:sldMk cId="2528499376" sldId="257"/>
            <ac:cxnSpMk id="7" creationId="{085AA86F-6A4D-4BCB-A045-D992CDC2959B}"/>
          </ac:cxnSpMkLst>
        </pc:cxnChg>
        <pc:cxnChg chg="add del">
          <ac:chgData name="DAVID BLANCO LÓPEZ" userId="S::david.blalop@educa.jcyl.es::0e352fe2-112a-45cb-a39e-67cf835a2036" providerId="AD" clId="Web-{E2D61461-A312-349C-B9C6-F3DD509EE6B2}" dt="2026-01-08T15:00:40.117" v="43"/>
          <ac:cxnSpMkLst>
            <pc:docMk/>
            <pc:sldMk cId="2528499376" sldId="257"/>
            <ac:cxnSpMk id="9" creationId="{F64F9B95-9045-48D2-B9F3-2927E98F54AA}"/>
          </ac:cxnSpMkLst>
        </pc:cxnChg>
        <pc:cxnChg chg="add del">
          <ac:chgData name="DAVID BLANCO LÓPEZ" userId="S::david.blalop@educa.jcyl.es::0e352fe2-112a-45cb-a39e-67cf835a2036" providerId="AD" clId="Web-{E2D61461-A312-349C-B9C6-F3DD509EE6B2}" dt="2026-01-08T15:00:40.117" v="43"/>
          <ac:cxnSpMkLst>
            <pc:docMk/>
            <pc:sldMk cId="2528499376" sldId="257"/>
            <ac:cxnSpMk id="11" creationId="{085AA86F-6A4D-4BCB-A045-D992CDC2959B}"/>
          </ac:cxnSpMkLst>
        </pc:cxnChg>
        <pc:cxnChg chg="add">
          <ac:chgData name="DAVID BLANCO LÓPEZ" userId="S::david.blalop@educa.jcyl.es::0e352fe2-112a-45cb-a39e-67cf835a2036" providerId="AD" clId="Web-{E2D61461-A312-349C-B9C6-F3DD509EE6B2}" dt="2026-01-08T15:00:58.101" v="44"/>
          <ac:cxnSpMkLst>
            <pc:docMk/>
            <pc:sldMk cId="2528499376" sldId="257"/>
            <ac:cxnSpMk id="14" creationId="{EE2E603F-4A95-4FE8-BB06-211DFD75DBEF}"/>
          </ac:cxnSpMkLst>
        </pc:cxnChg>
        <pc:cxnChg chg="add del">
          <ac:chgData name="DAVID BLANCO LÓPEZ" userId="S::david.blalop@educa.jcyl.es::0e352fe2-112a-45cb-a39e-67cf835a2036" providerId="AD" clId="Web-{E2D61461-A312-349C-B9C6-F3DD509EE6B2}" dt="2026-01-08T15:00:40.117" v="43"/>
          <ac:cxnSpMkLst>
            <pc:docMk/>
            <pc:sldMk cId="2528499376" sldId="257"/>
            <ac:cxnSpMk id="17" creationId="{EE2E603F-4A95-4FE8-BB06-211DFD75DBEF}"/>
          </ac:cxnSpMkLst>
        </pc:cxnChg>
      </pc:sldChg>
    </pc:docChg>
  </pc:docChgLst>
  <pc:docChgLst>
    <pc:chgData clId="Web-{B9F9C74F-9198-B602-B3C3-410E06AF0C7F}"/>
    <pc:docChg chg="modSld">
      <pc:chgData name="" userId="" providerId="" clId="Web-{B9F9C74F-9198-B602-B3C3-410E06AF0C7F}" dt="2026-01-09T11:40:20.891" v="2" actId="20577"/>
      <pc:docMkLst>
        <pc:docMk/>
      </pc:docMkLst>
      <pc:sldChg chg="modSp">
        <pc:chgData name="" userId="" providerId="" clId="Web-{B9F9C74F-9198-B602-B3C3-410E06AF0C7F}" dt="2026-01-09T11:40:20.891" v="2" actId="20577"/>
        <pc:sldMkLst>
          <pc:docMk/>
          <pc:sldMk cId="2528499376" sldId="257"/>
        </pc:sldMkLst>
        <pc:spChg chg="mod">
          <ac:chgData name="" userId="" providerId="" clId="Web-{B9F9C74F-9198-B602-B3C3-410E06AF0C7F}" dt="2026-01-09T11:40:20.891" v="2" actId="20577"/>
          <ac:spMkLst>
            <pc:docMk/>
            <pc:sldMk cId="2528499376" sldId="257"/>
            <ac:spMk id="2" creationId="{FB8FED0C-95AD-6544-3E05-43228BF7D364}"/>
          </ac:spMkLst>
        </pc:spChg>
      </pc:sldChg>
    </pc:docChg>
  </pc:docChgLst>
  <pc:docChgLst>
    <pc:chgData name="DAVID BLANCO LÓPEZ" userId="S::david.blalop@educa.jcyl.es::0e352fe2-112a-45cb-a39e-67cf835a2036" providerId="AD" clId="Web-{B9F9C74F-9198-B602-B3C3-410E06AF0C7F}"/>
    <pc:docChg chg="addSld modSld">
      <pc:chgData name="DAVID BLANCO LÓPEZ" userId="S::david.blalop@educa.jcyl.es::0e352fe2-112a-45cb-a39e-67cf835a2036" providerId="AD" clId="Web-{B9F9C74F-9198-B602-B3C3-410E06AF0C7F}" dt="2026-01-09T12:19:38.359" v="414"/>
      <pc:docMkLst>
        <pc:docMk/>
      </pc:docMkLst>
      <pc:sldChg chg="addSp delSp modSp mod setClrOvrMap">
        <pc:chgData name="DAVID BLANCO LÓPEZ" userId="S::david.blalop@educa.jcyl.es::0e352fe2-112a-45cb-a39e-67cf835a2036" providerId="AD" clId="Web-{B9F9C74F-9198-B602-B3C3-410E06AF0C7F}" dt="2026-01-09T12:07:50.999" v="330" actId="20577"/>
        <pc:sldMkLst>
          <pc:docMk/>
          <pc:sldMk cId="2528499376" sldId="257"/>
        </pc:sldMkLst>
        <pc:spChg chg="mod">
          <ac:chgData name="DAVID BLANCO LÓPEZ" userId="S::david.blalop@educa.jcyl.es::0e352fe2-112a-45cb-a39e-67cf835a2036" providerId="AD" clId="Web-{B9F9C74F-9198-B602-B3C3-410E06AF0C7F}" dt="2026-01-09T12:07:50.999" v="330" actId="20577"/>
          <ac:spMkLst>
            <pc:docMk/>
            <pc:sldMk cId="2528499376" sldId="257"/>
            <ac:spMk id="2" creationId="{FB8FED0C-95AD-6544-3E05-43228BF7D364}"/>
          </ac:spMkLst>
        </pc:spChg>
        <pc:spChg chg="del">
          <ac:chgData name="DAVID BLANCO LÓPEZ" userId="S::david.blalop@educa.jcyl.es::0e352fe2-112a-45cb-a39e-67cf835a2036" providerId="AD" clId="Web-{B9F9C74F-9198-B602-B3C3-410E06AF0C7F}" dt="2026-01-09T11:41:46.319" v="18"/>
          <ac:spMkLst>
            <pc:docMk/>
            <pc:sldMk cId="2528499376" sldId="257"/>
            <ac:spMk id="8" creationId="{33E93247-6229-44AB-A550-739E971E690B}"/>
          </ac:spMkLst>
        </pc:spChg>
        <pc:spChg chg="del">
          <ac:chgData name="DAVID BLANCO LÓPEZ" userId="S::david.blalop@educa.jcyl.es::0e352fe2-112a-45cb-a39e-67cf835a2036" providerId="AD" clId="Web-{B9F9C74F-9198-B602-B3C3-410E06AF0C7F}" dt="2026-01-09T11:41:46.319" v="18"/>
          <ac:spMkLst>
            <pc:docMk/>
            <pc:sldMk cId="2528499376" sldId="257"/>
            <ac:spMk id="12" creationId="{6BB6B482-ACCA-4938-8AEA-49D525C17221}"/>
          </ac:spMkLst>
        </pc:spChg>
        <pc:spChg chg="add">
          <ac:chgData name="DAVID BLANCO LÓPEZ" userId="S::david.blalop@educa.jcyl.es::0e352fe2-112a-45cb-a39e-67cf835a2036" providerId="AD" clId="Web-{B9F9C74F-9198-B602-B3C3-410E06AF0C7F}" dt="2026-01-09T11:41:46.319" v="18"/>
          <ac:spMkLst>
            <pc:docMk/>
            <pc:sldMk cId="2528499376" sldId="257"/>
            <ac:spMk id="23" creationId="{33E93247-6229-44AB-A550-739E971E690B}"/>
          </ac:spMkLst>
        </pc:spChg>
        <pc:picChg chg="mod ord">
          <ac:chgData name="DAVID BLANCO LÓPEZ" userId="S::david.blalop@educa.jcyl.es::0e352fe2-112a-45cb-a39e-67cf835a2036" providerId="AD" clId="Web-{B9F9C74F-9198-B602-B3C3-410E06AF0C7F}" dt="2026-01-09T11:41:46.319" v="18"/>
          <ac:picMkLst>
            <pc:docMk/>
            <pc:sldMk cId="2528499376" sldId="257"/>
            <ac:picMk id="10" creationId="{68479D87-7C5F-6D5A-CA61-02016CE78448}"/>
          </ac:picMkLst>
        </pc:picChg>
        <pc:cxnChg chg="del">
          <ac:chgData name="DAVID BLANCO LÓPEZ" userId="S::david.blalop@educa.jcyl.es::0e352fe2-112a-45cb-a39e-67cf835a2036" providerId="AD" clId="Web-{B9F9C74F-9198-B602-B3C3-410E06AF0C7F}" dt="2026-01-09T11:41:46.319" v="18"/>
          <ac:cxnSpMkLst>
            <pc:docMk/>
            <pc:sldMk cId="2528499376" sldId="257"/>
            <ac:cxnSpMk id="6" creationId="{F64F9B95-9045-48D2-B9F3-2927E98F54AA}"/>
          </ac:cxnSpMkLst>
        </pc:cxnChg>
        <pc:cxnChg chg="del">
          <ac:chgData name="DAVID BLANCO LÓPEZ" userId="S::david.blalop@educa.jcyl.es::0e352fe2-112a-45cb-a39e-67cf835a2036" providerId="AD" clId="Web-{B9F9C74F-9198-B602-B3C3-410E06AF0C7F}" dt="2026-01-09T11:41:46.319" v="18"/>
          <ac:cxnSpMkLst>
            <pc:docMk/>
            <pc:sldMk cId="2528499376" sldId="257"/>
            <ac:cxnSpMk id="7" creationId="{085AA86F-6A4D-4BCB-A045-D992CDC2959B}"/>
          </ac:cxnSpMkLst>
        </pc:cxnChg>
        <pc:cxnChg chg="del">
          <ac:chgData name="DAVID BLANCO LÓPEZ" userId="S::david.blalop@educa.jcyl.es::0e352fe2-112a-45cb-a39e-67cf835a2036" providerId="AD" clId="Web-{B9F9C74F-9198-B602-B3C3-410E06AF0C7F}" dt="2026-01-09T11:41:46.319" v="18"/>
          <ac:cxnSpMkLst>
            <pc:docMk/>
            <pc:sldMk cId="2528499376" sldId="257"/>
            <ac:cxnSpMk id="14" creationId="{EE2E603F-4A95-4FE8-BB06-211DFD75DBEF}"/>
          </ac:cxnSpMkLst>
        </pc:cxnChg>
        <pc:cxnChg chg="add">
          <ac:chgData name="DAVID BLANCO LÓPEZ" userId="S::david.blalop@educa.jcyl.es::0e352fe2-112a-45cb-a39e-67cf835a2036" providerId="AD" clId="Web-{B9F9C74F-9198-B602-B3C3-410E06AF0C7F}" dt="2026-01-09T11:41:46.319" v="18"/>
          <ac:cxnSpMkLst>
            <pc:docMk/>
            <pc:sldMk cId="2528499376" sldId="257"/>
            <ac:cxnSpMk id="19" creationId="{F64F9B95-9045-48D2-B9F3-2927E98F54AA}"/>
          </ac:cxnSpMkLst>
        </pc:cxnChg>
        <pc:cxnChg chg="add">
          <ac:chgData name="DAVID BLANCO LÓPEZ" userId="S::david.blalop@educa.jcyl.es::0e352fe2-112a-45cb-a39e-67cf835a2036" providerId="AD" clId="Web-{B9F9C74F-9198-B602-B3C3-410E06AF0C7F}" dt="2026-01-09T11:41:46.319" v="18"/>
          <ac:cxnSpMkLst>
            <pc:docMk/>
            <pc:sldMk cId="2528499376" sldId="257"/>
            <ac:cxnSpMk id="25" creationId="{EE2E603F-4A95-4FE8-BB06-211DFD75DBEF}"/>
          </ac:cxnSpMkLst>
        </pc:cxnChg>
      </pc:sldChg>
      <pc:sldChg chg="addSp modSp new mod setBg">
        <pc:chgData name="DAVID BLANCO LÓPEZ" userId="S::david.blalop@educa.jcyl.es::0e352fe2-112a-45cb-a39e-67cf835a2036" providerId="AD" clId="Web-{B9F9C74F-9198-B602-B3C3-410E06AF0C7F}" dt="2026-01-09T12:08:00.250" v="331" actId="20577"/>
        <pc:sldMkLst>
          <pc:docMk/>
          <pc:sldMk cId="3299529042" sldId="258"/>
        </pc:sldMkLst>
        <pc:spChg chg="mod">
          <ac:chgData name="DAVID BLANCO LÓPEZ" userId="S::david.blalop@educa.jcyl.es::0e352fe2-112a-45cb-a39e-67cf835a2036" providerId="AD" clId="Web-{B9F9C74F-9198-B602-B3C3-410E06AF0C7F}" dt="2026-01-09T12:08:00.250" v="331" actId="20577"/>
          <ac:spMkLst>
            <pc:docMk/>
            <pc:sldMk cId="3299529042" sldId="258"/>
            <ac:spMk id="2" creationId="{228F3571-62BC-C3F7-5E97-49F40F232CCA}"/>
          </ac:spMkLst>
        </pc:spChg>
        <pc:spChg chg="mod">
          <ac:chgData name="DAVID BLANCO LÓPEZ" userId="S::david.blalop@educa.jcyl.es::0e352fe2-112a-45cb-a39e-67cf835a2036" providerId="AD" clId="Web-{B9F9C74F-9198-B602-B3C3-410E06AF0C7F}" dt="2026-01-09T11:59:01.936" v="209" actId="20577"/>
          <ac:spMkLst>
            <pc:docMk/>
            <pc:sldMk cId="3299529042" sldId="258"/>
            <ac:spMk id="3" creationId="{0EF1EC59-3292-88AE-4F39-2AD92A1E2660}"/>
          </ac:spMkLst>
        </pc:spChg>
        <pc:spChg chg="add">
          <ac:chgData name="DAVID BLANCO LÓPEZ" userId="S::david.blalop@educa.jcyl.es::0e352fe2-112a-45cb-a39e-67cf835a2036" providerId="AD" clId="Web-{B9F9C74F-9198-B602-B3C3-410E06AF0C7F}" dt="2026-01-09T11:58:15.980" v="204"/>
          <ac:spMkLst>
            <pc:docMk/>
            <pc:sldMk cId="3299529042" sldId="258"/>
            <ac:spMk id="9" creationId="{660EB578-C970-4186-B93C-45851BBC6E34}"/>
          </ac:spMkLst>
        </pc:spChg>
        <pc:picChg chg="add">
          <ac:chgData name="DAVID BLANCO LÓPEZ" userId="S::david.blalop@educa.jcyl.es::0e352fe2-112a-45cb-a39e-67cf835a2036" providerId="AD" clId="Web-{B9F9C74F-9198-B602-B3C3-410E06AF0C7F}" dt="2026-01-09T11:58:15.980" v="204"/>
          <ac:picMkLst>
            <pc:docMk/>
            <pc:sldMk cId="3299529042" sldId="258"/>
            <ac:picMk id="5" creationId="{57FF12A4-BC9F-9136-CE9F-03795F1AA3E9}"/>
          </ac:picMkLst>
        </pc:picChg>
        <pc:cxnChg chg="add">
          <ac:chgData name="DAVID BLANCO LÓPEZ" userId="S::david.blalop@educa.jcyl.es::0e352fe2-112a-45cb-a39e-67cf835a2036" providerId="AD" clId="Web-{B9F9C74F-9198-B602-B3C3-410E06AF0C7F}" dt="2026-01-09T11:58:15.980" v="204"/>
          <ac:cxnSpMkLst>
            <pc:docMk/>
            <pc:sldMk cId="3299529042" sldId="258"/>
            <ac:cxnSpMk id="11" creationId="{CDF57B02-07BB-407B-BB36-06D9C64A673E}"/>
          </ac:cxnSpMkLst>
        </pc:cxnChg>
        <pc:cxnChg chg="add">
          <ac:chgData name="DAVID BLANCO LÓPEZ" userId="S::david.blalop@educa.jcyl.es::0e352fe2-112a-45cb-a39e-67cf835a2036" providerId="AD" clId="Web-{B9F9C74F-9198-B602-B3C3-410E06AF0C7F}" dt="2026-01-09T11:58:15.980" v="204"/>
          <ac:cxnSpMkLst>
            <pc:docMk/>
            <pc:sldMk cId="3299529042" sldId="258"/>
            <ac:cxnSpMk id="13" creationId="{C6855964-C920-48EB-8804-74291211C8A9}"/>
          </ac:cxnSpMkLst>
        </pc:cxnChg>
      </pc:sldChg>
      <pc:sldChg chg="modSp new mod setBg">
        <pc:chgData name="DAVID BLANCO LÓPEZ" userId="S::david.blalop@educa.jcyl.es::0e352fe2-112a-45cb-a39e-67cf835a2036" providerId="AD" clId="Web-{B9F9C74F-9198-B602-B3C3-410E06AF0C7F}" dt="2026-01-09T12:11:06.565" v="348" actId="20577"/>
        <pc:sldMkLst>
          <pc:docMk/>
          <pc:sldMk cId="2384662014" sldId="259"/>
        </pc:sldMkLst>
        <pc:spChg chg="mod">
          <ac:chgData name="DAVID BLANCO LÓPEZ" userId="S::david.blalop@educa.jcyl.es::0e352fe2-112a-45cb-a39e-67cf835a2036" providerId="AD" clId="Web-{B9F9C74F-9198-B602-B3C3-410E06AF0C7F}" dt="2026-01-09T12:08:35.781" v="345" actId="20577"/>
          <ac:spMkLst>
            <pc:docMk/>
            <pc:sldMk cId="2384662014" sldId="259"/>
            <ac:spMk id="2" creationId="{EA20899A-22D0-1F92-A1FE-4215D804A6B1}"/>
          </ac:spMkLst>
        </pc:spChg>
        <pc:spChg chg="mod">
          <ac:chgData name="DAVID BLANCO LÓPEZ" userId="S::david.blalop@educa.jcyl.es::0e352fe2-112a-45cb-a39e-67cf835a2036" providerId="AD" clId="Web-{B9F9C74F-9198-B602-B3C3-410E06AF0C7F}" dt="2026-01-09T12:11:06.565" v="348" actId="20577"/>
          <ac:spMkLst>
            <pc:docMk/>
            <pc:sldMk cId="2384662014" sldId="259"/>
            <ac:spMk id="3" creationId="{F02901F6-D67F-085F-E6F7-E287883AC988}"/>
          </ac:spMkLst>
        </pc:spChg>
      </pc:sldChg>
      <pc:sldChg chg="modSp new">
        <pc:chgData name="DAVID BLANCO LÓPEZ" userId="S::david.blalop@educa.jcyl.es::0e352fe2-112a-45cb-a39e-67cf835a2036" providerId="AD" clId="Web-{B9F9C74F-9198-B602-B3C3-410E06AF0C7F}" dt="2026-01-09T12:14:09.669" v="402" actId="20577"/>
        <pc:sldMkLst>
          <pc:docMk/>
          <pc:sldMk cId="1250045375" sldId="260"/>
        </pc:sldMkLst>
        <pc:spChg chg="mod">
          <ac:chgData name="DAVID BLANCO LÓPEZ" userId="S::david.blalop@educa.jcyl.es::0e352fe2-112a-45cb-a39e-67cf835a2036" providerId="AD" clId="Web-{B9F9C74F-9198-B602-B3C3-410E06AF0C7F}" dt="2026-01-09T12:12:24.925" v="356" actId="20577"/>
          <ac:spMkLst>
            <pc:docMk/>
            <pc:sldMk cId="1250045375" sldId="260"/>
            <ac:spMk id="2" creationId="{C7D37739-D536-DB0D-D863-E96CCF6D11C7}"/>
          </ac:spMkLst>
        </pc:spChg>
        <pc:spChg chg="mod">
          <ac:chgData name="DAVID BLANCO LÓPEZ" userId="S::david.blalop@educa.jcyl.es::0e352fe2-112a-45cb-a39e-67cf835a2036" providerId="AD" clId="Web-{B9F9C74F-9198-B602-B3C3-410E06AF0C7F}" dt="2026-01-09T12:14:09.669" v="402" actId="20577"/>
          <ac:spMkLst>
            <pc:docMk/>
            <pc:sldMk cId="1250045375" sldId="260"/>
            <ac:spMk id="3" creationId="{E45B2B85-C231-C158-45AE-3346D4E5F44B}"/>
          </ac:spMkLst>
        </pc:spChg>
      </pc:sldChg>
      <pc:sldChg chg="addSp delSp modSp new mod setBg">
        <pc:chgData name="DAVID BLANCO LÓPEZ" userId="S::david.blalop@educa.jcyl.es::0e352fe2-112a-45cb-a39e-67cf835a2036" providerId="AD" clId="Web-{B9F9C74F-9198-B602-B3C3-410E06AF0C7F}" dt="2026-01-09T12:19:38.359" v="414"/>
        <pc:sldMkLst>
          <pc:docMk/>
          <pc:sldMk cId="1030692664" sldId="261"/>
        </pc:sldMkLst>
        <pc:spChg chg="add del">
          <ac:chgData name="DAVID BLANCO LÓPEZ" userId="S::david.blalop@educa.jcyl.es::0e352fe2-112a-45cb-a39e-67cf835a2036" providerId="AD" clId="Web-{B9F9C74F-9198-B602-B3C3-410E06AF0C7F}" dt="2026-01-09T12:19:38.359" v="414"/>
          <ac:spMkLst>
            <pc:docMk/>
            <pc:sldMk cId="1030692664" sldId="261"/>
            <ac:spMk id="2" creationId="{E4E69AC8-C298-6E8A-82E1-390ADA57A077}"/>
          </ac:spMkLst>
        </pc:spChg>
        <pc:spChg chg="del">
          <ac:chgData name="DAVID BLANCO LÓPEZ" userId="S::david.blalop@educa.jcyl.es::0e352fe2-112a-45cb-a39e-67cf835a2036" providerId="AD" clId="Web-{B9F9C74F-9198-B602-B3C3-410E06AF0C7F}" dt="2026-01-09T12:17:22.697" v="404"/>
          <ac:spMkLst>
            <pc:docMk/>
            <pc:sldMk cId="1030692664" sldId="261"/>
            <ac:spMk id="3" creationId="{671029A6-1F8C-8816-CA0B-8AB577DB281B}"/>
          </ac:spMkLst>
        </pc:spChg>
        <pc:spChg chg="add del">
          <ac:chgData name="DAVID BLANCO LÓPEZ" userId="S::david.blalop@educa.jcyl.es::0e352fe2-112a-45cb-a39e-67cf835a2036" providerId="AD" clId="Web-{B9F9C74F-9198-B602-B3C3-410E06AF0C7F}" dt="2026-01-09T12:19:38.359" v="413"/>
          <ac:spMkLst>
            <pc:docMk/>
            <pc:sldMk cId="1030692664" sldId="261"/>
            <ac:spMk id="13" creationId="{8C048611-791A-466A-A5C1-B0415D43DD81}"/>
          </ac:spMkLst>
        </pc:spChg>
        <pc:spChg chg="add del">
          <ac:chgData name="DAVID BLANCO LÓPEZ" userId="S::david.blalop@educa.jcyl.es::0e352fe2-112a-45cb-a39e-67cf835a2036" providerId="AD" clId="Web-{B9F9C74F-9198-B602-B3C3-410E06AF0C7F}" dt="2026-01-09T12:19:38.359" v="413"/>
          <ac:spMkLst>
            <pc:docMk/>
            <pc:sldMk cId="1030692664" sldId="261"/>
            <ac:spMk id="15" creationId="{0ABE7C0B-A2D9-4202-A524-532DA2E2D582}"/>
          </ac:spMkLst>
        </pc:spChg>
        <pc:spChg chg="add">
          <ac:chgData name="DAVID BLANCO LÓPEZ" userId="S::david.blalop@educa.jcyl.es::0e352fe2-112a-45cb-a39e-67cf835a2036" providerId="AD" clId="Web-{B9F9C74F-9198-B602-B3C3-410E06AF0C7F}" dt="2026-01-09T12:19:38.359" v="414"/>
          <ac:spMkLst>
            <pc:docMk/>
            <pc:sldMk cId="1030692664" sldId="261"/>
            <ac:spMk id="23" creationId="{479833C7-FDE4-4657-B0B1-32BE833C2489}"/>
          </ac:spMkLst>
        </pc:spChg>
        <pc:spChg chg="add">
          <ac:chgData name="DAVID BLANCO LÓPEZ" userId="S::david.blalop@educa.jcyl.es::0e352fe2-112a-45cb-a39e-67cf835a2036" providerId="AD" clId="Web-{B9F9C74F-9198-B602-B3C3-410E06AF0C7F}" dt="2026-01-09T12:19:38.359" v="414"/>
          <ac:spMkLst>
            <pc:docMk/>
            <pc:sldMk cId="1030692664" sldId="261"/>
            <ac:spMk id="24" creationId="{0ABE7C0B-A2D9-4202-A524-532DA2E2D582}"/>
          </ac:spMkLst>
        </pc:spChg>
        <pc:picChg chg="add mod ord modCrop">
          <ac:chgData name="DAVID BLANCO LÓPEZ" userId="S::david.blalop@educa.jcyl.es::0e352fe2-112a-45cb-a39e-67cf835a2036" providerId="AD" clId="Web-{B9F9C74F-9198-B602-B3C3-410E06AF0C7F}" dt="2026-01-09T12:19:38.359" v="414"/>
          <ac:picMkLst>
            <pc:docMk/>
            <pc:sldMk cId="1030692664" sldId="261"/>
            <ac:picMk id="4" creationId="{E81A9E6F-A799-5740-A28A-364B3430DE01}"/>
          </ac:picMkLst>
        </pc:picChg>
        <pc:cxnChg chg="add del">
          <ac:chgData name="DAVID BLANCO LÓPEZ" userId="S::david.blalop@educa.jcyl.es::0e352fe2-112a-45cb-a39e-67cf835a2036" providerId="AD" clId="Web-{B9F9C74F-9198-B602-B3C3-410E06AF0C7F}" dt="2026-01-09T12:19:38.359" v="413"/>
          <ac:cxnSpMkLst>
            <pc:docMk/>
            <pc:sldMk cId="1030692664" sldId="261"/>
            <ac:cxnSpMk id="9" creationId="{F64F9B95-9045-48D2-B9F3-2927E98F54AA}"/>
          </ac:cxnSpMkLst>
        </pc:cxnChg>
        <pc:cxnChg chg="add del">
          <ac:chgData name="DAVID BLANCO LÓPEZ" userId="S::david.blalop@educa.jcyl.es::0e352fe2-112a-45cb-a39e-67cf835a2036" providerId="AD" clId="Web-{B9F9C74F-9198-B602-B3C3-410E06AF0C7F}" dt="2026-01-09T12:19:38.359" v="413"/>
          <ac:cxnSpMkLst>
            <pc:docMk/>
            <pc:sldMk cId="1030692664" sldId="261"/>
            <ac:cxnSpMk id="11" creationId="{085AA86F-6A4D-4BCB-A045-D992CDC2959B}"/>
          </ac:cxnSpMkLst>
        </pc:cxnChg>
        <pc:cxnChg chg="add del">
          <ac:chgData name="DAVID BLANCO LÓPEZ" userId="S::david.blalop@educa.jcyl.es::0e352fe2-112a-45cb-a39e-67cf835a2036" providerId="AD" clId="Web-{B9F9C74F-9198-B602-B3C3-410E06AF0C7F}" dt="2026-01-09T12:19:38.359" v="413"/>
          <ac:cxnSpMkLst>
            <pc:docMk/>
            <pc:sldMk cId="1030692664" sldId="261"/>
            <ac:cxnSpMk id="17" creationId="{DD0E884A-93C9-44E4-842F-5B6C251F8C7A}"/>
          </ac:cxnSpMkLst>
        </pc:cxnChg>
        <pc:cxnChg chg="add del">
          <ac:chgData name="DAVID BLANCO LÓPEZ" userId="S::david.blalop@educa.jcyl.es::0e352fe2-112a-45cb-a39e-67cf835a2036" providerId="AD" clId="Web-{B9F9C74F-9198-B602-B3C3-410E06AF0C7F}" dt="2026-01-09T12:19:38.359" v="413"/>
          <ac:cxnSpMkLst>
            <pc:docMk/>
            <pc:sldMk cId="1030692664" sldId="261"/>
            <ac:cxnSpMk id="19" creationId="{D10EB31C-CD53-48C2-A9BE-DFB0681AE311}"/>
          </ac:cxnSpMkLst>
        </pc:cxnChg>
        <pc:cxnChg chg="add">
          <ac:chgData name="DAVID BLANCO LÓPEZ" userId="S::david.blalop@educa.jcyl.es::0e352fe2-112a-45cb-a39e-67cf835a2036" providerId="AD" clId="Web-{B9F9C74F-9198-B602-B3C3-410E06AF0C7F}" dt="2026-01-09T12:19:38.359" v="414"/>
          <ac:cxnSpMkLst>
            <pc:docMk/>
            <pc:sldMk cId="1030692664" sldId="261"/>
            <ac:cxnSpMk id="21" creationId="{F64F9B95-9045-48D2-B9F3-2927E98F54AA}"/>
          </ac:cxnSpMkLst>
        </pc:cxnChg>
        <pc:cxnChg chg="add">
          <ac:chgData name="DAVID BLANCO LÓPEZ" userId="S::david.blalop@educa.jcyl.es::0e352fe2-112a-45cb-a39e-67cf835a2036" providerId="AD" clId="Web-{B9F9C74F-9198-B602-B3C3-410E06AF0C7F}" dt="2026-01-09T12:19:38.359" v="414"/>
          <ac:cxnSpMkLst>
            <pc:docMk/>
            <pc:sldMk cId="1030692664" sldId="261"/>
            <ac:cxnSpMk id="22" creationId="{085AA86F-6A4D-4BCB-A045-D992CDC2959B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6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42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520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80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1/9/2026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06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1/9/2026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8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1/9/2026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476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064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50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5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45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ainted Ocean Waves">
            <a:extLst>
              <a:ext uri="{FF2B5EF4-FFF2-40B4-BE49-F238E27FC236}">
                <a16:creationId xmlns:a16="http://schemas.microsoft.com/office/drawing/2014/main" id="{E43DBB0E-76D1-E809-DB5D-E8E939D543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6250" b="625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BB6B482-ACCA-4938-8AEA-49D525C17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46905" y="46904"/>
            <a:ext cx="6865150" cy="6771342"/>
          </a:xfrm>
          <a:prstGeom prst="rect">
            <a:avLst/>
          </a:prstGeom>
          <a:gradFill>
            <a:gsLst>
              <a:gs pos="42000">
                <a:srgbClr val="000000">
                  <a:alpha val="18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4088" y="871759"/>
            <a:ext cx="5067300" cy="3497042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TIDAL </a:t>
            </a:r>
            <a:r>
              <a:rPr lang="en-US" dirty="0" err="1">
                <a:solidFill>
                  <a:srgbClr val="FFFFFF"/>
                </a:solidFill>
              </a:rPr>
              <a:t>enERGY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4088" y="5157694"/>
            <a:ext cx="5019676" cy="976406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David Blanco López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FED0C-95AD-6544-3E05-43228BF7D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00" y="871758"/>
            <a:ext cx="5227171" cy="387114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b="1"/>
              <a:t>Definition</a:t>
            </a:r>
            <a:r>
              <a:rPr lang="en-US" sz="2600"/>
              <a:t>:</a:t>
            </a:r>
            <a:br>
              <a:rPr lang="en-US" sz="2600" dirty="0"/>
            </a:br>
            <a:br>
              <a:rPr lang="en-US" sz="2600" dirty="0"/>
            </a:br>
            <a:r>
              <a:rPr lang="en-US" sz="2600">
                <a:ea typeface="+mj-lt"/>
                <a:cs typeface="+mj-lt"/>
              </a:rPr>
              <a:t>tidal energy is a type of </a:t>
            </a:r>
            <a:r>
              <a:rPr lang="en-US" sz="2600" dirty="0">
                <a:ea typeface="+mj-lt"/>
                <a:cs typeface="+mj-lt"/>
              </a:rPr>
              <a:t>renewable energy generated by using the natural rise and fall of ocean tides to produce electricity.</a:t>
            </a:r>
            <a:endParaRPr lang="en-US" sz="2600" dirty="0"/>
          </a:p>
          <a:p>
            <a:pPr>
              <a:lnSpc>
                <a:spcPct val="90000"/>
              </a:lnSpc>
            </a:pPr>
            <a:endParaRPr lang="en-US" sz="26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4914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7CC41EB-2D81-4303-9171-6401B388B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34100"/>
            <a:ext cx="4914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Birght blue sea and beach from above">
            <a:extLst>
              <a:ext uri="{FF2B5EF4-FFF2-40B4-BE49-F238E27FC236}">
                <a16:creationId xmlns:a16="http://schemas.microsoft.com/office/drawing/2014/main" id="{68479D87-7C5F-6D5A-CA61-02016CE784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410" r="23543"/>
          <a:stretch>
            <a:fillRect/>
          </a:stretch>
        </p:blipFill>
        <p:spPr>
          <a:xfrm>
            <a:off x="6515100" y="10"/>
            <a:ext cx="56769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99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28F3571-62BC-C3F7-5E97-49F40F232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8" y="914400"/>
            <a:ext cx="6627924" cy="1307592"/>
          </a:xfrm>
        </p:spPr>
        <p:txBody>
          <a:bodyPr>
            <a:normAutofit/>
          </a:bodyPr>
          <a:lstStyle/>
          <a:p>
            <a:r>
              <a:rPr lang="es-ES"/>
              <a:t>History:</a:t>
            </a:r>
          </a:p>
        </p:txBody>
      </p:sp>
      <p:pic>
        <p:nvPicPr>
          <p:cNvPr id="5" name="Picture 4" descr="Un faro golpeado por el océano turbulento">
            <a:extLst>
              <a:ext uri="{FF2B5EF4-FFF2-40B4-BE49-F238E27FC236}">
                <a16:creationId xmlns:a16="http://schemas.microsoft.com/office/drawing/2014/main" id="{57FF12A4-BC9F-9136-CE9F-03795F1AA3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4" r="56757" b="7"/>
          <a:stretch>
            <a:fillRect/>
          </a:stretch>
        </p:blipFill>
        <p:spPr>
          <a:xfrm>
            <a:off x="20" y="-17929"/>
            <a:ext cx="4206220" cy="687592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F1EC59-3292-88AE-4F39-2AD92A1E2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68" y="2221992"/>
            <a:ext cx="6627924" cy="37398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2400" dirty="0" err="1">
                <a:ea typeface="+mn-lt"/>
                <a:cs typeface="+mn-lt"/>
              </a:rPr>
              <a:t>Tidal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energy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began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centuries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ago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using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wooden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mills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to</a:t>
            </a:r>
            <a:r>
              <a:rPr lang="es-ES" sz="2400" dirty="0">
                <a:ea typeface="+mn-lt"/>
                <a:cs typeface="+mn-lt"/>
              </a:rPr>
              <a:t> </a:t>
            </a:r>
            <a:r>
              <a:rPr lang="es-ES" sz="2400" dirty="0" err="1">
                <a:ea typeface="+mn-lt"/>
                <a:cs typeface="+mn-lt"/>
              </a:rPr>
              <a:t>grind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grain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with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the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ocean´s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movement</a:t>
            </a:r>
            <a:r>
              <a:rPr lang="es-ES" sz="2400" dirty="0">
                <a:ea typeface="+mn-lt"/>
                <a:cs typeface="+mn-lt"/>
              </a:rPr>
              <a:t>. </a:t>
            </a:r>
            <a:r>
              <a:rPr lang="es-ES" sz="2400" dirty="0" err="1">
                <a:ea typeface="+mn-lt"/>
                <a:cs typeface="+mn-lt"/>
              </a:rPr>
              <a:t>Today</a:t>
            </a:r>
            <a:r>
              <a:rPr lang="es-ES" sz="2400" dirty="0">
                <a:ea typeface="+mn-lt"/>
                <a:cs typeface="+mn-lt"/>
              </a:rPr>
              <a:t>, </a:t>
            </a:r>
            <a:r>
              <a:rPr lang="es-ES" sz="2400" dirty="0" err="1">
                <a:ea typeface="+mn-lt"/>
                <a:cs typeface="+mn-lt"/>
              </a:rPr>
              <a:t>we</a:t>
            </a:r>
            <a:r>
              <a:rPr lang="es-ES" sz="2400" dirty="0">
                <a:ea typeface="+mn-lt"/>
                <a:cs typeface="+mn-lt"/>
              </a:rPr>
              <a:t> use </a:t>
            </a:r>
            <a:r>
              <a:rPr lang="es-ES" sz="2400" dirty="0" err="1">
                <a:ea typeface="+mn-lt"/>
                <a:cs typeface="+mn-lt"/>
              </a:rPr>
              <a:t>high-tech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underwater</a:t>
            </a:r>
            <a:r>
              <a:rPr lang="es-ES" sz="2400" dirty="0">
                <a:ea typeface="+mn-lt"/>
                <a:cs typeface="+mn-lt"/>
              </a:rPr>
              <a:t> turbines </a:t>
            </a:r>
            <a:r>
              <a:rPr lang="es-ES" sz="2400" dirty="0" err="1">
                <a:ea typeface="+mn-lt"/>
                <a:cs typeface="+mn-lt"/>
              </a:rPr>
              <a:t>to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turn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tides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into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clean</a:t>
            </a:r>
            <a:r>
              <a:rPr lang="es-ES" sz="2400" dirty="0">
                <a:ea typeface="+mn-lt"/>
                <a:cs typeface="+mn-lt"/>
              </a:rPr>
              <a:t>, </a:t>
            </a:r>
            <a:r>
              <a:rPr lang="es-ES" sz="2400" dirty="0" err="1">
                <a:ea typeface="+mn-lt"/>
                <a:cs typeface="+mn-lt"/>
              </a:rPr>
              <a:t>predictable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electricity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for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our</a:t>
            </a:r>
            <a:r>
              <a:rPr lang="es-ES" sz="2400" dirty="0">
                <a:ea typeface="+mn-lt"/>
                <a:cs typeface="+mn-lt"/>
              </a:rPr>
              <a:t> </a:t>
            </a:r>
            <a:r>
              <a:rPr lang="es-ES" sz="2400" dirty="0" err="1">
                <a:ea typeface="+mn-lt"/>
                <a:cs typeface="+mn-lt"/>
              </a:rPr>
              <a:t>homes</a:t>
            </a:r>
            <a:r>
              <a:rPr lang="es-ES" sz="2400" dirty="0">
                <a:ea typeface="+mn-lt"/>
                <a:cs typeface="+mn-lt"/>
              </a:rPr>
              <a:t>.</a:t>
            </a:r>
            <a:endParaRPr lang="es-ES" sz="2400">
              <a:highlight>
                <a:srgbClr val="FFFFFF"/>
              </a:highlight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52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20899A-22D0-1F92-A1FE-4215D804A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How it works: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2901F6-D67F-085F-E6F7-E287883AC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sz="3200">
                <a:solidFill>
                  <a:schemeClr val="bg1"/>
                </a:solidFill>
                <a:ea typeface="+mn-lt"/>
                <a:cs typeface="+mn-lt"/>
              </a:rPr>
              <a:t>Underwater</a:t>
            </a:r>
            <a:r>
              <a:rPr lang="es-ES" sz="3200" dirty="0">
                <a:solidFill>
                  <a:schemeClr val="bg1"/>
                </a:solidFill>
                <a:ea typeface="+mn-lt"/>
                <a:cs typeface="+mn-lt"/>
              </a:rPr>
              <a:t> turbines </a:t>
            </a:r>
            <a:r>
              <a:rPr lang="es-ES" sz="3200" err="1">
                <a:solidFill>
                  <a:schemeClr val="bg1"/>
                </a:solidFill>
                <a:ea typeface="+mn-lt"/>
                <a:cs typeface="+mn-lt"/>
              </a:rPr>
              <a:t>work</a:t>
            </a:r>
            <a:r>
              <a:rPr lang="es-ES" sz="32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3200" err="1">
                <a:solidFill>
                  <a:schemeClr val="bg1"/>
                </a:solidFill>
                <a:ea typeface="+mn-lt"/>
                <a:cs typeface="+mn-lt"/>
              </a:rPr>
              <a:t>like</a:t>
            </a:r>
            <a:r>
              <a:rPr lang="es-ES" sz="32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3200" err="1">
                <a:solidFill>
                  <a:schemeClr val="bg1"/>
                </a:solidFill>
                <a:ea typeface="+mn-lt"/>
                <a:cs typeface="+mn-lt"/>
              </a:rPr>
              <a:t>windmills</a:t>
            </a:r>
            <a:r>
              <a:rPr lang="es-ES" sz="3200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s-ES" sz="3200" err="1">
                <a:solidFill>
                  <a:schemeClr val="bg1"/>
                </a:solidFill>
                <a:ea typeface="+mn-lt"/>
                <a:cs typeface="+mn-lt"/>
              </a:rPr>
              <a:t>but</a:t>
            </a:r>
            <a:r>
              <a:rPr lang="es-ES" sz="3200" dirty="0">
                <a:solidFill>
                  <a:schemeClr val="bg1"/>
                </a:solidFill>
                <a:ea typeface="+mn-lt"/>
                <a:cs typeface="+mn-lt"/>
              </a:rPr>
              <a:t> use </a:t>
            </a:r>
            <a:r>
              <a:rPr lang="es-ES" sz="3200" err="1">
                <a:solidFill>
                  <a:schemeClr val="bg1"/>
                </a:solidFill>
                <a:ea typeface="+mn-lt"/>
                <a:cs typeface="+mn-lt"/>
              </a:rPr>
              <a:t>moving</a:t>
            </a:r>
            <a:r>
              <a:rPr lang="es-ES" sz="32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3200" err="1">
                <a:solidFill>
                  <a:schemeClr val="bg1"/>
                </a:solidFill>
                <a:ea typeface="+mn-lt"/>
                <a:cs typeface="+mn-lt"/>
              </a:rPr>
              <a:t>ocean</a:t>
            </a:r>
            <a:r>
              <a:rPr lang="es-ES" sz="32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3200" err="1">
                <a:solidFill>
                  <a:schemeClr val="bg1"/>
                </a:solidFill>
                <a:ea typeface="+mn-lt"/>
                <a:cs typeface="+mn-lt"/>
              </a:rPr>
              <a:t>waterinsteadof</a:t>
            </a:r>
            <a:r>
              <a:rPr lang="es-ES" sz="3200" dirty="0">
                <a:solidFill>
                  <a:schemeClr val="bg1"/>
                </a:solidFill>
                <a:ea typeface="+mn-lt"/>
                <a:cs typeface="+mn-lt"/>
              </a:rPr>
              <a:t> air </a:t>
            </a:r>
            <a:r>
              <a:rPr lang="es-ES" sz="3200" err="1">
                <a:solidFill>
                  <a:schemeClr val="bg1"/>
                </a:solidFill>
                <a:ea typeface="+mn-lt"/>
                <a:cs typeface="+mn-lt"/>
              </a:rPr>
              <a:t>to</a:t>
            </a:r>
            <a:r>
              <a:rPr lang="es-ES" sz="3200" dirty="0">
                <a:solidFill>
                  <a:schemeClr val="bg1"/>
                </a:solidFill>
                <a:ea typeface="+mn-lt"/>
                <a:cs typeface="+mn-lt"/>
              </a:rPr>
              <a:t> spin </a:t>
            </a:r>
            <a:r>
              <a:rPr lang="es-ES" sz="3200" err="1">
                <a:solidFill>
                  <a:schemeClr val="bg1"/>
                </a:solidFill>
                <a:ea typeface="+mn-lt"/>
                <a:cs typeface="+mn-lt"/>
              </a:rPr>
              <a:t>their</a:t>
            </a:r>
            <a:r>
              <a:rPr lang="es-ES" sz="32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3200">
                <a:solidFill>
                  <a:schemeClr val="bg1"/>
                </a:solidFill>
                <a:ea typeface="+mn-lt"/>
                <a:cs typeface="+mn-lt"/>
              </a:rPr>
              <a:t>blades. That spinning motion in a generator transforms water energy into clean electricity.</a:t>
            </a:r>
            <a:endParaRPr lang="es-ES" sz="3200" b="1">
              <a:solidFill>
                <a:schemeClr val="bg1"/>
              </a:solidFill>
              <a:highlight>
                <a:srgbClr val="FFFFFF"/>
              </a:highlight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4662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D37739-D536-DB0D-D863-E96CCF6D1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Main Countries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5B2B85-C231-C158-45AE-3346D4E5F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sz="3200"/>
              <a:t>South Korea</a:t>
            </a:r>
          </a:p>
          <a:p>
            <a:r>
              <a:rPr lang="es-ES" sz="3200"/>
              <a:t>France</a:t>
            </a:r>
          </a:p>
          <a:p>
            <a:r>
              <a:rPr lang="es-ES" sz="3200"/>
              <a:t>United Kingdom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250045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12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 descr="Qué es la energía mareomotriz y cómo se utiliza? | Lucera">
            <a:extLst>
              <a:ext uri="{FF2B5EF4-FFF2-40B4-BE49-F238E27FC236}">
                <a16:creationId xmlns:a16="http://schemas.microsoft.com/office/drawing/2014/main" id="{E81A9E6F-A799-5740-A28A-364B3430DE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6666"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92664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1B4E9A34CD984E90734AC976B88696" ma:contentTypeVersion="11" ma:contentTypeDescription="Crear nuevo documento." ma:contentTypeScope="" ma:versionID="b74be0d581727fdccab04d6f7e196ed0">
  <xsd:schema xmlns:xsd="http://www.w3.org/2001/XMLSchema" xmlns:xs="http://www.w3.org/2001/XMLSchema" xmlns:p="http://schemas.microsoft.com/office/2006/metadata/properties" xmlns:ns2="f44716c7-f69e-44c1-b91c-9bfda0a5bd1a" xmlns:ns3="0ff6ae24-8256-4dc7-9f58-68b01bd39fa5" targetNamespace="http://schemas.microsoft.com/office/2006/metadata/properties" ma:root="true" ma:fieldsID="8155228709674472ad3d67e5e4b44760" ns2:_="" ns3:_="">
    <xsd:import namespace="f44716c7-f69e-44c1-b91c-9bfda0a5bd1a"/>
    <xsd:import namespace="0ff6ae24-8256-4dc7-9f58-68b01bd39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4716c7-f69e-44c1-b91c-9bfda0a5bd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6ae24-8256-4dc7-9f58-68b01bd39fa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c5b9888-9aa9-461b-b354-c6edc947055d}" ma:internalName="TaxCatchAll" ma:showField="CatchAllData" ma:web="0ff6ae24-8256-4dc7-9f58-68b01bd39f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44716c7-f69e-44c1-b91c-9bfda0a5bd1a">
      <Terms xmlns="http://schemas.microsoft.com/office/infopath/2007/PartnerControls"/>
    </lcf76f155ced4ddcb4097134ff3c332f>
    <TaxCatchAll xmlns="0ff6ae24-8256-4dc7-9f58-68b01bd39fa5" xsi:nil="true"/>
  </documentManagement>
</p:properties>
</file>

<file path=customXml/itemProps1.xml><?xml version="1.0" encoding="utf-8"?>
<ds:datastoreItem xmlns:ds="http://schemas.openxmlformats.org/officeDocument/2006/customXml" ds:itemID="{4BCE1C7B-FCA6-4C4F-BFFA-0EC52298126D}"/>
</file>

<file path=customXml/itemProps2.xml><?xml version="1.0" encoding="utf-8"?>
<ds:datastoreItem xmlns:ds="http://schemas.openxmlformats.org/officeDocument/2006/customXml" ds:itemID="{4D5AD09B-E317-417D-9F4A-1FF248898BC7}"/>
</file>

<file path=customXml/itemProps3.xml><?xml version="1.0" encoding="utf-8"?>
<ds:datastoreItem xmlns:ds="http://schemas.openxmlformats.org/officeDocument/2006/customXml" ds:itemID="{F7405C21-E3A5-437C-B54F-F4AAF6F98719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ChronicleVTI</vt:lpstr>
      <vt:lpstr>TIDAL enERGY</vt:lpstr>
      <vt:lpstr>Definition:  tidal energy is a type of renewable energy generated by using the natural rise and fall of ocean tides to produce electricity. </vt:lpstr>
      <vt:lpstr>History:</vt:lpstr>
      <vt:lpstr>How it works:</vt:lpstr>
      <vt:lpstr>Main Countries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184</cp:revision>
  <dcterms:created xsi:type="dcterms:W3CDTF">2026-01-08T14:54:41Z</dcterms:created>
  <dcterms:modified xsi:type="dcterms:W3CDTF">2026-01-09T12:19:38Z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21100.0000000000</vt:lpwstr>
  </property>
  <property fmtid="{D5CDD505-2E9C-101B-9397-08002B2CF9AE}" pid="3" name="ContentTypeId">
    <vt:lpwstr>0x0101007D1B4E9A34CD984E90734AC976B88696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