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DEF9C-C189-61BC-6C9A-F880159929AD}" v="65" dt="2025-11-26T17:28:42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C9DEF9C-C189-61BC-6C9A-F880159929AD}"/>
    <pc:docChg chg="modSld">
      <pc:chgData name="" userId="" providerId="" clId="Web-{FC9DEF9C-C189-61BC-6C9A-F880159929AD}" dt="2025-11-26T17:21:15.905" v="4" actId="20577"/>
      <pc:docMkLst>
        <pc:docMk/>
      </pc:docMkLst>
      <pc:sldChg chg="modSp">
        <pc:chgData name="" userId="" providerId="" clId="Web-{FC9DEF9C-C189-61BC-6C9A-F880159929AD}" dt="2025-11-26T17:21:15.905" v="4" actId="20577"/>
        <pc:sldMkLst>
          <pc:docMk/>
          <pc:sldMk cId="2406273178" sldId="256"/>
        </pc:sldMkLst>
        <pc:spChg chg="mod">
          <ac:chgData name="" userId="" providerId="" clId="Web-{FC9DEF9C-C189-61BC-6C9A-F880159929AD}" dt="2025-11-26T17:21:15.905" v="4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AFRIKA SANTOS BOLAÑOS" userId="S::afrika.sanbol@educa.jcyl.es::7cf283b7-bc8a-46ae-9fd4-5a5870b44d16" providerId="AD" clId="Web-{FC9DEF9C-C189-61BC-6C9A-F880159929AD}"/>
    <pc:docChg chg="addSld delSld modSld addMainMaster delMainMaster">
      <pc:chgData name="AFRIKA SANTOS BOLAÑOS" userId="S::afrika.sanbol@educa.jcyl.es::7cf283b7-bc8a-46ae-9fd4-5a5870b44d16" providerId="AD" clId="Web-{FC9DEF9C-C189-61BC-6C9A-F880159929AD}" dt="2025-11-26T17:28:42.425" v="66"/>
      <pc:docMkLst>
        <pc:docMk/>
      </pc:docMkLst>
      <pc:sldChg chg="addSp modSp mod setBg modClrScheme setClrOvrMap chgLayout">
        <pc:chgData name="AFRIKA SANTOS BOLAÑOS" userId="S::afrika.sanbol@educa.jcyl.es::7cf283b7-bc8a-46ae-9fd4-5a5870b44d16" providerId="AD" clId="Web-{FC9DEF9C-C189-61BC-6C9A-F880159929AD}" dt="2025-11-26T17:21:45.343" v="14"/>
        <pc:sldMkLst>
          <pc:docMk/>
          <pc:sldMk cId="2406273178" sldId="256"/>
        </pc:sldMkLst>
        <pc:spChg chg="mod">
          <ac:chgData name="AFRIKA SANTOS BOLAÑOS" userId="S::afrika.sanbol@educa.jcyl.es::7cf283b7-bc8a-46ae-9fd4-5a5870b44d16" providerId="AD" clId="Web-{FC9DEF9C-C189-61BC-6C9A-F880159929AD}" dt="2025-11-26T17:21:45.343" v="14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FRIKA SANTOS BOLAÑOS" userId="S::afrika.sanbol@educa.jcyl.es::7cf283b7-bc8a-46ae-9fd4-5a5870b44d16" providerId="AD" clId="Web-{FC9DEF9C-C189-61BC-6C9A-F880159929AD}" dt="2025-11-26T17:21:45.343" v="14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1:45.343" v="14"/>
          <ac:spMkLst>
            <pc:docMk/>
            <pc:sldMk cId="2406273178" sldId="256"/>
            <ac:spMk id="9" creationId="{85CB65D0-496F-4797-A015-C85839E35D1A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1:45.343" v="14"/>
          <ac:spMkLst>
            <pc:docMk/>
            <pc:sldMk cId="2406273178" sldId="256"/>
            <ac:spMk id="11" creationId="{95D2C779-8883-4E5F-A170-0F464918C1B7}"/>
          </ac:spMkLst>
        </pc:spChg>
        <pc:picChg chg="add">
          <ac:chgData name="AFRIKA SANTOS BOLAÑOS" userId="S::afrika.sanbol@educa.jcyl.es::7cf283b7-bc8a-46ae-9fd4-5a5870b44d16" providerId="AD" clId="Web-{FC9DEF9C-C189-61BC-6C9A-F880159929AD}" dt="2025-11-26T17:21:45.343" v="14"/>
          <ac:picMkLst>
            <pc:docMk/>
            <pc:sldMk cId="2406273178" sldId="256"/>
            <ac:picMk id="4" creationId="{B1AC22BF-133B-7A3A-C896-6E0C53E14388}"/>
          </ac:picMkLst>
        </pc:picChg>
        <pc:cxnChg chg="add">
          <ac:chgData name="AFRIKA SANTOS BOLAÑOS" userId="S::afrika.sanbol@educa.jcyl.es::7cf283b7-bc8a-46ae-9fd4-5a5870b44d16" providerId="AD" clId="Web-{FC9DEF9C-C189-61BC-6C9A-F880159929AD}" dt="2025-11-26T17:21:45.343" v="14"/>
          <ac:cxnSpMkLst>
            <pc:docMk/>
            <pc:sldMk cId="2406273178" sldId="256"/>
            <ac:cxnSpMk id="13" creationId="{BD96A694-258D-4418-A83C-B9BA72FD44B8}"/>
          </ac:cxnSpMkLst>
        </pc:cxnChg>
      </pc:sldChg>
      <pc:sldChg chg="addSp modSp new mod setBg">
        <pc:chgData name="AFRIKA SANTOS BOLAÑOS" userId="S::afrika.sanbol@educa.jcyl.es::7cf283b7-bc8a-46ae-9fd4-5a5870b44d16" providerId="AD" clId="Web-{FC9DEF9C-C189-61BC-6C9A-F880159929AD}" dt="2025-11-26T17:22:37.047" v="29" actId="20577"/>
        <pc:sldMkLst>
          <pc:docMk/>
          <pc:sldMk cId="3328458580" sldId="257"/>
        </pc:sldMkLst>
        <pc:spChg chg="mod">
          <ac:chgData name="AFRIKA SANTOS BOLAÑOS" userId="S::afrika.sanbol@educa.jcyl.es::7cf283b7-bc8a-46ae-9fd4-5a5870b44d16" providerId="AD" clId="Web-{FC9DEF9C-C189-61BC-6C9A-F880159929AD}" dt="2025-11-26T17:22:24.703" v="27"/>
          <ac:spMkLst>
            <pc:docMk/>
            <pc:sldMk cId="3328458580" sldId="257"/>
            <ac:spMk id="2" creationId="{7E57D207-3BBE-9A00-EFFF-F9C101E13589}"/>
          </ac:spMkLst>
        </pc:spChg>
        <pc:spChg chg="mod">
          <ac:chgData name="AFRIKA SANTOS BOLAÑOS" userId="S::afrika.sanbol@educa.jcyl.es::7cf283b7-bc8a-46ae-9fd4-5a5870b44d16" providerId="AD" clId="Web-{FC9DEF9C-C189-61BC-6C9A-F880159929AD}" dt="2025-11-26T17:22:37.047" v="29" actId="20577"/>
          <ac:spMkLst>
            <pc:docMk/>
            <pc:sldMk cId="3328458580" sldId="257"/>
            <ac:spMk id="3" creationId="{33B412DA-97AA-1287-4265-BB99884A143D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2:24.703" v="27"/>
          <ac:spMkLst>
            <pc:docMk/>
            <pc:sldMk cId="3328458580" sldId="257"/>
            <ac:spMk id="9" creationId="{660EB578-C970-4186-B93C-45851BBC6E34}"/>
          </ac:spMkLst>
        </pc:spChg>
        <pc:picChg chg="add">
          <ac:chgData name="AFRIKA SANTOS BOLAÑOS" userId="S::afrika.sanbol@educa.jcyl.es::7cf283b7-bc8a-46ae-9fd4-5a5870b44d16" providerId="AD" clId="Web-{FC9DEF9C-C189-61BC-6C9A-F880159929AD}" dt="2025-11-26T17:22:24.703" v="27"/>
          <ac:picMkLst>
            <pc:docMk/>
            <pc:sldMk cId="3328458580" sldId="257"/>
            <ac:picMk id="5" creationId="{378B6440-D5AE-921A-67F5-515646F2F6B5}"/>
          </ac:picMkLst>
        </pc:picChg>
        <pc:cxnChg chg="add">
          <ac:chgData name="AFRIKA SANTOS BOLAÑOS" userId="S::afrika.sanbol@educa.jcyl.es::7cf283b7-bc8a-46ae-9fd4-5a5870b44d16" providerId="AD" clId="Web-{FC9DEF9C-C189-61BC-6C9A-F880159929AD}" dt="2025-11-26T17:22:24.703" v="27"/>
          <ac:cxnSpMkLst>
            <pc:docMk/>
            <pc:sldMk cId="3328458580" sldId="257"/>
            <ac:cxnSpMk id="11" creationId="{CDF57B02-07BB-407B-BB36-06D9C64A673E}"/>
          </ac:cxnSpMkLst>
        </pc:cxnChg>
        <pc:cxnChg chg="add">
          <ac:chgData name="AFRIKA SANTOS BOLAÑOS" userId="S::afrika.sanbol@educa.jcyl.es::7cf283b7-bc8a-46ae-9fd4-5a5870b44d16" providerId="AD" clId="Web-{FC9DEF9C-C189-61BC-6C9A-F880159929AD}" dt="2025-11-26T17:22:24.703" v="27"/>
          <ac:cxnSpMkLst>
            <pc:docMk/>
            <pc:sldMk cId="3328458580" sldId="257"/>
            <ac:cxnSpMk id="13" creationId="{C6855964-C920-48EB-8804-74291211C8A9}"/>
          </ac:cxnSpMkLst>
        </pc:cxnChg>
      </pc:sldChg>
      <pc:sldChg chg="addSp delSp modSp new mod setBg">
        <pc:chgData name="AFRIKA SANTOS BOLAÑOS" userId="S::afrika.sanbol@educa.jcyl.es::7cf283b7-bc8a-46ae-9fd4-5a5870b44d16" providerId="AD" clId="Web-{FC9DEF9C-C189-61BC-6C9A-F880159929AD}" dt="2025-11-26T17:27:40.253" v="40" actId="20577"/>
        <pc:sldMkLst>
          <pc:docMk/>
          <pc:sldMk cId="3508837876" sldId="258"/>
        </pc:sldMkLst>
        <pc:spChg chg="mod">
          <ac:chgData name="AFRIKA SANTOS BOLAÑOS" userId="S::afrika.sanbol@educa.jcyl.es::7cf283b7-bc8a-46ae-9fd4-5a5870b44d16" providerId="AD" clId="Web-{FC9DEF9C-C189-61BC-6C9A-F880159929AD}" dt="2025-11-26T17:27:26.800" v="37"/>
          <ac:spMkLst>
            <pc:docMk/>
            <pc:sldMk cId="3508837876" sldId="258"/>
            <ac:spMk id="2" creationId="{2D3B9EF1-DD28-D7FA-6E5D-A11DDB9C225E}"/>
          </ac:spMkLst>
        </pc:spChg>
        <pc:spChg chg="del">
          <ac:chgData name="AFRIKA SANTOS BOLAÑOS" userId="S::afrika.sanbol@educa.jcyl.es::7cf283b7-bc8a-46ae-9fd4-5a5870b44d16" providerId="AD" clId="Web-{FC9DEF9C-C189-61BC-6C9A-F880159929AD}" dt="2025-11-26T17:27:21.722" v="36"/>
          <ac:spMkLst>
            <pc:docMk/>
            <pc:sldMk cId="3508837876" sldId="258"/>
            <ac:spMk id="3" creationId="{55031F6D-B3B6-61C3-C931-AE91B0132278}"/>
          </ac:spMkLst>
        </pc:spChg>
        <pc:spChg chg="add mod">
          <ac:chgData name="AFRIKA SANTOS BOLAÑOS" userId="S::afrika.sanbol@educa.jcyl.es::7cf283b7-bc8a-46ae-9fd4-5a5870b44d16" providerId="AD" clId="Web-{FC9DEF9C-C189-61BC-6C9A-F880159929AD}" dt="2025-11-26T17:27:40.253" v="40" actId="20577"/>
          <ac:spMkLst>
            <pc:docMk/>
            <pc:sldMk cId="3508837876" sldId="258"/>
            <ac:spMk id="8" creationId="{FAE378F3-14AC-359C-4113-50CCC4E514AD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7:26.800" v="37"/>
          <ac:spMkLst>
            <pc:docMk/>
            <pc:sldMk cId="3508837876" sldId="258"/>
            <ac:spMk id="11" creationId="{E49D7415-2F11-44C2-B6AA-13A25B6814B9}"/>
          </ac:spMkLst>
        </pc:spChg>
        <pc:picChg chg="add mod ord">
          <ac:chgData name="AFRIKA SANTOS BOLAÑOS" userId="S::afrika.sanbol@educa.jcyl.es::7cf283b7-bc8a-46ae-9fd4-5a5870b44d16" providerId="AD" clId="Web-{FC9DEF9C-C189-61BC-6C9A-F880159929AD}" dt="2025-11-26T17:27:26.800" v="37"/>
          <ac:picMkLst>
            <pc:docMk/>
            <pc:sldMk cId="3508837876" sldId="258"/>
            <ac:picMk id="4" creationId="{D7E3E3F3-708E-F483-3C5C-64D8BB8850FD}"/>
          </ac:picMkLst>
        </pc:picChg>
        <pc:cxnChg chg="add">
          <ac:chgData name="AFRIKA SANTOS BOLAÑOS" userId="S::afrika.sanbol@educa.jcyl.es::7cf283b7-bc8a-46ae-9fd4-5a5870b44d16" providerId="AD" clId="Web-{FC9DEF9C-C189-61BC-6C9A-F880159929AD}" dt="2025-11-26T17:27:26.800" v="37"/>
          <ac:cxnSpMkLst>
            <pc:docMk/>
            <pc:sldMk cId="3508837876" sldId="258"/>
            <ac:cxnSpMk id="13" creationId="{D2E57F3D-33BE-4306-87E6-245763719516}"/>
          </ac:cxnSpMkLst>
        </pc:cxnChg>
      </pc:sldChg>
      <pc:sldChg chg="addSp delSp modSp new mod setBg">
        <pc:chgData name="AFRIKA SANTOS BOLAÑOS" userId="S::afrika.sanbol@educa.jcyl.es::7cf283b7-bc8a-46ae-9fd4-5a5870b44d16" providerId="AD" clId="Web-{FC9DEF9C-C189-61BC-6C9A-F880159929AD}" dt="2025-11-26T17:28:04.987" v="54"/>
        <pc:sldMkLst>
          <pc:docMk/>
          <pc:sldMk cId="2558594301" sldId="259"/>
        </pc:sldMkLst>
        <pc:spChg chg="mod">
          <ac:chgData name="AFRIKA SANTOS BOLAÑOS" userId="S::afrika.sanbol@educa.jcyl.es::7cf283b7-bc8a-46ae-9fd4-5a5870b44d16" providerId="AD" clId="Web-{FC9DEF9C-C189-61BC-6C9A-F880159929AD}" dt="2025-11-26T17:28:04.987" v="54"/>
          <ac:spMkLst>
            <pc:docMk/>
            <pc:sldMk cId="2558594301" sldId="259"/>
            <ac:spMk id="2" creationId="{A72444F7-A653-DB4C-0983-1CA8027733E1}"/>
          </ac:spMkLst>
        </pc:spChg>
        <pc:spChg chg="mod">
          <ac:chgData name="AFRIKA SANTOS BOLAÑOS" userId="S::afrika.sanbol@educa.jcyl.es::7cf283b7-bc8a-46ae-9fd4-5a5870b44d16" providerId="AD" clId="Web-{FC9DEF9C-C189-61BC-6C9A-F880159929AD}" dt="2025-11-26T17:28:04.987" v="54"/>
          <ac:spMkLst>
            <pc:docMk/>
            <pc:sldMk cId="2558594301" sldId="259"/>
            <ac:spMk id="3" creationId="{3084A020-EC2C-463B-76B1-81CB7EC3986D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8:04.987" v="54"/>
          <ac:spMkLst>
            <pc:docMk/>
            <pc:sldMk cId="2558594301" sldId="259"/>
            <ac:spMk id="8" creationId="{5F710FDB-0919-493E-8539-8240C23F1EB2}"/>
          </ac:spMkLst>
        </pc:spChg>
        <pc:spChg chg="add del">
          <ac:chgData name="AFRIKA SANTOS BOLAÑOS" userId="S::afrika.sanbol@educa.jcyl.es::7cf283b7-bc8a-46ae-9fd4-5a5870b44d16" providerId="AD" clId="Web-{FC9DEF9C-C189-61BC-6C9A-F880159929AD}" dt="2025-11-26T17:28:04.972" v="53"/>
          <ac:spMkLst>
            <pc:docMk/>
            <pc:sldMk cId="2558594301" sldId="259"/>
            <ac:spMk id="10" creationId="{E49D7415-2F11-44C2-B6AA-13A25B6814B9}"/>
          </ac:spMkLst>
        </pc:spChg>
        <pc:picChg chg="add del">
          <ac:chgData name="AFRIKA SANTOS BOLAÑOS" userId="S::afrika.sanbol@educa.jcyl.es::7cf283b7-bc8a-46ae-9fd4-5a5870b44d16" providerId="AD" clId="Web-{FC9DEF9C-C189-61BC-6C9A-F880159929AD}" dt="2025-11-26T17:28:04.972" v="53"/>
          <ac:picMkLst>
            <pc:docMk/>
            <pc:sldMk cId="2558594301" sldId="259"/>
            <ac:picMk id="7" creationId="{343FC8F6-F072-E863-1EDA-40A2F19A6260}"/>
          </ac:picMkLst>
        </pc:picChg>
        <pc:cxnChg chg="add del">
          <ac:chgData name="AFRIKA SANTOS BOLAÑOS" userId="S::afrika.sanbol@educa.jcyl.es::7cf283b7-bc8a-46ae-9fd4-5a5870b44d16" providerId="AD" clId="Web-{FC9DEF9C-C189-61BC-6C9A-F880159929AD}" dt="2025-11-26T17:28:04.972" v="53"/>
          <ac:cxnSpMkLst>
            <pc:docMk/>
            <pc:sldMk cId="2558594301" sldId="259"/>
            <ac:cxnSpMk id="12" creationId="{8E813B4C-6731-0B72-5252-A79AB0E20B58}"/>
          </ac:cxnSpMkLst>
        </pc:cxnChg>
        <pc:cxnChg chg="add del">
          <ac:chgData name="AFRIKA SANTOS BOLAÑOS" userId="S::afrika.sanbol@educa.jcyl.es::7cf283b7-bc8a-46ae-9fd4-5a5870b44d16" providerId="AD" clId="Web-{FC9DEF9C-C189-61BC-6C9A-F880159929AD}" dt="2025-11-26T17:28:04.972" v="53"/>
          <ac:cxnSpMkLst>
            <pc:docMk/>
            <pc:sldMk cId="2558594301" sldId="259"/>
            <ac:cxnSpMk id="14" creationId="{6E0E8146-6E65-2E6C-0C86-547E3C925406}"/>
          </ac:cxnSpMkLst>
        </pc:cxnChg>
        <pc:cxnChg chg="add">
          <ac:chgData name="AFRIKA SANTOS BOLAÑOS" userId="S::afrika.sanbol@educa.jcyl.es::7cf283b7-bc8a-46ae-9fd4-5a5870b44d16" providerId="AD" clId="Web-{FC9DEF9C-C189-61BC-6C9A-F880159929AD}" dt="2025-11-26T17:28:04.987" v="54"/>
          <ac:cxnSpMkLst>
            <pc:docMk/>
            <pc:sldMk cId="2558594301" sldId="259"/>
            <ac:cxnSpMk id="16" creationId="{22F20000-FD86-48F6-9363-FEC90C932DCD}"/>
          </ac:cxnSpMkLst>
        </pc:cxnChg>
        <pc:cxnChg chg="add">
          <ac:chgData name="AFRIKA SANTOS BOLAÑOS" userId="S::afrika.sanbol@educa.jcyl.es::7cf283b7-bc8a-46ae-9fd4-5a5870b44d16" providerId="AD" clId="Web-{FC9DEF9C-C189-61BC-6C9A-F880159929AD}" dt="2025-11-26T17:28:04.987" v="54"/>
          <ac:cxnSpMkLst>
            <pc:docMk/>
            <pc:sldMk cId="2558594301" sldId="259"/>
            <ac:cxnSpMk id="17" creationId="{872AE332-6ACA-45BE-875F-91A291D4A40D}"/>
          </ac:cxnSpMkLst>
        </pc:cxnChg>
      </pc:sldChg>
      <pc:sldChg chg="addSp modSp new mod setBg">
        <pc:chgData name="AFRIKA SANTOS BOLAÑOS" userId="S::afrika.sanbol@educa.jcyl.es::7cf283b7-bc8a-46ae-9fd4-5a5870b44d16" providerId="AD" clId="Web-{FC9DEF9C-C189-61BC-6C9A-F880159929AD}" dt="2025-11-26T17:28:31.191" v="64"/>
        <pc:sldMkLst>
          <pc:docMk/>
          <pc:sldMk cId="1820091933" sldId="260"/>
        </pc:sldMkLst>
        <pc:spChg chg="mod">
          <ac:chgData name="AFRIKA SANTOS BOLAÑOS" userId="S::afrika.sanbol@educa.jcyl.es::7cf283b7-bc8a-46ae-9fd4-5a5870b44d16" providerId="AD" clId="Web-{FC9DEF9C-C189-61BC-6C9A-F880159929AD}" dt="2025-11-26T17:28:31.191" v="64"/>
          <ac:spMkLst>
            <pc:docMk/>
            <pc:sldMk cId="1820091933" sldId="260"/>
            <ac:spMk id="2" creationId="{D9B217C1-77CA-7B7A-7DE0-3D7238380287}"/>
          </ac:spMkLst>
        </pc:spChg>
        <pc:spChg chg="mod">
          <ac:chgData name="AFRIKA SANTOS BOLAÑOS" userId="S::afrika.sanbol@educa.jcyl.es::7cf283b7-bc8a-46ae-9fd4-5a5870b44d16" providerId="AD" clId="Web-{FC9DEF9C-C189-61BC-6C9A-F880159929AD}" dt="2025-11-26T17:28:31.191" v="64"/>
          <ac:spMkLst>
            <pc:docMk/>
            <pc:sldMk cId="1820091933" sldId="260"/>
            <ac:spMk id="3" creationId="{E39946FC-E486-8DA3-FDA0-2DED1F8B2B7F}"/>
          </ac:spMkLst>
        </pc:spChg>
        <pc:spChg chg="add">
          <ac:chgData name="AFRIKA SANTOS BOLAÑOS" userId="S::afrika.sanbol@educa.jcyl.es::7cf283b7-bc8a-46ae-9fd4-5a5870b44d16" providerId="AD" clId="Web-{FC9DEF9C-C189-61BC-6C9A-F880159929AD}" dt="2025-11-26T17:28:31.191" v="64"/>
          <ac:spMkLst>
            <pc:docMk/>
            <pc:sldMk cId="1820091933" sldId="260"/>
            <ac:spMk id="8" creationId="{EEF92585-7A99-6108-9663-8C59032742EC}"/>
          </ac:spMkLst>
        </pc:spChg>
        <pc:cxnChg chg="add">
          <ac:chgData name="AFRIKA SANTOS BOLAÑOS" userId="S::afrika.sanbol@educa.jcyl.es::7cf283b7-bc8a-46ae-9fd4-5a5870b44d16" providerId="AD" clId="Web-{FC9DEF9C-C189-61BC-6C9A-F880159929AD}" dt="2025-11-26T17:28:31.191" v="64"/>
          <ac:cxnSpMkLst>
            <pc:docMk/>
            <pc:sldMk cId="1820091933" sldId="260"/>
            <ac:cxnSpMk id="10" creationId="{78F0A063-5253-8DF5-3B7B-12FE096705F1}"/>
          </ac:cxnSpMkLst>
        </pc:cxnChg>
      </pc:sldChg>
      <pc:sldChg chg="new del">
        <pc:chgData name="AFRIKA SANTOS BOLAÑOS" userId="S::afrika.sanbol@educa.jcyl.es::7cf283b7-bc8a-46ae-9fd4-5a5870b44d16" providerId="AD" clId="Web-{FC9DEF9C-C189-61BC-6C9A-F880159929AD}" dt="2025-11-26T17:28:42.425" v="66"/>
        <pc:sldMkLst>
          <pc:docMk/>
          <pc:sldMk cId="1816602115" sldId="261"/>
        </pc:sldMkLst>
      </pc:sldChg>
      <pc:sldMasterChg chg="del delSldLayout">
        <pc:chgData name="AFRIKA SANTOS BOLAÑOS" userId="S::afrika.sanbol@educa.jcyl.es::7cf283b7-bc8a-46ae-9fd4-5a5870b44d16" providerId="AD" clId="Web-{FC9DEF9C-C189-61BC-6C9A-F880159929AD}" dt="2025-11-26T17:21:45.343" v="14"/>
        <pc:sldMasterMkLst>
          <pc:docMk/>
          <pc:sldMasterMk cId="2933118997" sldId="2147483648"/>
        </pc:sldMasterMkLst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2288191458" sldId="2147483649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3398174421" sldId="2147483650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2339700568" sldId="2147483651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979029867" sldId="2147483652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1752394269" sldId="2147483653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3630658609" sldId="2147483654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3682375612" sldId="2147483655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1360449816" sldId="2147483656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383603595" sldId="2147483657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541863252" sldId="2147483658"/>
          </pc:sldLayoutMkLst>
        </pc:sldLayoutChg>
        <pc:sldLayoutChg chg="del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2933118997" sldId="2147483648"/>
            <pc:sldLayoutMk cId="2215096201" sldId="2147483659"/>
          </pc:sldLayoutMkLst>
        </pc:sldLayoutChg>
      </pc:sldMasterChg>
      <pc:sldMasterChg chg="add addSldLayout">
        <pc:chgData name="AFRIKA SANTOS BOLAÑOS" userId="S::afrika.sanbol@educa.jcyl.es::7cf283b7-bc8a-46ae-9fd4-5a5870b44d16" providerId="AD" clId="Web-{FC9DEF9C-C189-61BC-6C9A-F880159929AD}" dt="2025-11-26T17:21:45.343" v="14"/>
        <pc:sldMasterMkLst>
          <pc:docMk/>
          <pc:sldMasterMk cId="601799084" sldId="2147483660"/>
        </pc:sldMasterMkLst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1042210742" sldId="2147483661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3168927012" sldId="2147483662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3991599984" sldId="2147483663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2025529400" sldId="2147483664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1453780343" sldId="2147483665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488347508" sldId="2147483666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1405081494" sldId="2147483667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2135928247" sldId="2147483668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413880223" sldId="2147483669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619780623" sldId="2147483670"/>
          </pc:sldLayoutMkLst>
        </pc:sldLayoutChg>
        <pc:sldLayoutChg chg="add">
          <pc:chgData name="AFRIKA SANTOS BOLAÑOS" userId="S::afrika.sanbol@educa.jcyl.es::7cf283b7-bc8a-46ae-9fd4-5a5870b44d16" providerId="AD" clId="Web-{FC9DEF9C-C189-61BC-6C9A-F880159929AD}" dt="2025-11-26T17:21:45.343" v="14"/>
          <pc:sldLayoutMkLst>
            <pc:docMk/>
            <pc:sldMasterMk cId="601799084" sldId="2147483660"/>
            <pc:sldLayoutMk cId="635658617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1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2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2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8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4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81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28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0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8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5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9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C22BF-133B-7A3A-C896-6E0C53E143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21" r="-2" b="3682"/>
          <a:stretch>
            <a:fillRect/>
          </a:stretch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33541" y="990599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es-ES">
                <a:solidFill>
                  <a:srgbClr val="FFFFFF"/>
                </a:solidFill>
              </a:rPr>
              <a:t>ROCOCO STYLE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712865" y="1447799"/>
            <a:ext cx="2368905" cy="40766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"The Bath of Diana" by </a:t>
            </a:r>
            <a:r>
              <a:rPr lang="es-ES">
                <a:solidFill>
                  <a:srgbClr val="FFFFFF"/>
                </a:solidFill>
                <a:ea typeface="+mn-lt"/>
                <a:cs typeface="+mn-lt"/>
              </a:rPr>
              <a:t>François Boucher</a:t>
            </a:r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27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57D207-3BBE-9A00-EFFF-F9C101E1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>
            <a:normAutofit/>
          </a:bodyPr>
          <a:lstStyle/>
          <a:p>
            <a:r>
              <a:rPr lang="es-ES"/>
              <a:t>What's</a:t>
            </a:r>
            <a:r>
              <a:rPr lang="es-ES" dirty="0"/>
              <a:t> rococo?</a:t>
            </a:r>
          </a:p>
        </p:txBody>
      </p:sp>
      <p:pic>
        <p:nvPicPr>
          <p:cNvPr id="5" name="Picture 4" descr="Moldura blanca en una pared blanca">
            <a:extLst>
              <a:ext uri="{FF2B5EF4-FFF2-40B4-BE49-F238E27FC236}">
                <a16:creationId xmlns:a16="http://schemas.microsoft.com/office/drawing/2014/main" id="{378B6440-D5AE-921A-67F5-515646F2F6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54" r="31936" b="6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B412DA-97AA-1287-4265-BB99884A1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s-ES" sz="1300" dirty="0">
                <a:ea typeface="+mn-lt"/>
                <a:cs typeface="+mn-lt"/>
              </a:rPr>
              <a:t>Rococo </a:t>
            </a:r>
            <a:r>
              <a:rPr lang="es-ES" sz="1300" dirty="0" err="1">
                <a:ea typeface="+mn-lt"/>
                <a:cs typeface="+mn-lt"/>
              </a:rPr>
              <a:t>is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an</a:t>
            </a:r>
            <a:r>
              <a:rPr lang="es-ES" sz="1300" dirty="0">
                <a:ea typeface="+mn-lt"/>
                <a:cs typeface="+mn-lt"/>
              </a:rPr>
              <a:t> art </a:t>
            </a:r>
            <a:r>
              <a:rPr lang="es-ES" sz="1300" dirty="0" err="1">
                <a:ea typeface="+mn-lt"/>
                <a:cs typeface="+mn-lt"/>
              </a:rPr>
              <a:t>style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that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appeared</a:t>
            </a:r>
            <a:r>
              <a:rPr lang="es-ES" sz="1300" dirty="0">
                <a:ea typeface="+mn-lt"/>
                <a:cs typeface="+mn-lt"/>
              </a:rPr>
              <a:t> in France in </a:t>
            </a: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18th </a:t>
            </a:r>
            <a:r>
              <a:rPr lang="es-ES" sz="1300" dirty="0" err="1">
                <a:ea typeface="+mn-lt"/>
                <a:cs typeface="+mn-lt"/>
              </a:rPr>
              <a:t>century</a:t>
            </a:r>
            <a:r>
              <a:rPr lang="es-ES" sz="1300" dirty="0">
                <a:ea typeface="+mn-lt"/>
                <a:cs typeface="+mn-lt"/>
              </a:rPr>
              <a:t>. </a:t>
            </a:r>
            <a:r>
              <a:rPr lang="es-ES" sz="1300" dirty="0" err="1">
                <a:ea typeface="+mn-lt"/>
                <a:cs typeface="+mn-lt"/>
              </a:rPr>
              <a:t>It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came</a:t>
            </a:r>
            <a:r>
              <a:rPr lang="es-ES" sz="1300" dirty="0">
                <a:ea typeface="+mn-lt"/>
                <a:cs typeface="+mn-lt"/>
              </a:rPr>
              <a:t> after </a:t>
            </a: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Baroque</a:t>
            </a:r>
            <a:r>
              <a:rPr lang="es-ES" sz="1300" dirty="0">
                <a:ea typeface="+mn-lt"/>
                <a:cs typeface="+mn-lt"/>
              </a:rPr>
              <a:t>, </a:t>
            </a:r>
            <a:r>
              <a:rPr lang="es-ES" sz="1300" dirty="0" err="1">
                <a:ea typeface="+mn-lt"/>
                <a:cs typeface="+mn-lt"/>
              </a:rPr>
              <a:t>but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instead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being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serious</a:t>
            </a:r>
            <a:r>
              <a:rPr lang="es-ES" sz="1300" dirty="0">
                <a:ea typeface="+mn-lt"/>
                <a:cs typeface="+mn-lt"/>
              </a:rPr>
              <a:t> and </a:t>
            </a:r>
            <a:r>
              <a:rPr lang="es-ES" sz="1300" dirty="0" err="1">
                <a:ea typeface="+mn-lt"/>
                <a:cs typeface="+mn-lt"/>
              </a:rPr>
              <a:t>dramatic</a:t>
            </a:r>
            <a:r>
              <a:rPr lang="es-ES" sz="1300" dirty="0">
                <a:ea typeface="+mn-lt"/>
                <a:cs typeface="+mn-lt"/>
              </a:rPr>
              <a:t>, Rococo </a:t>
            </a:r>
            <a:r>
              <a:rPr lang="es-ES" sz="1300" dirty="0" err="1">
                <a:ea typeface="+mn-lt"/>
                <a:cs typeface="+mn-lt"/>
              </a:rPr>
              <a:t>wanted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to</a:t>
            </a:r>
            <a:r>
              <a:rPr lang="es-ES" sz="1300" dirty="0">
                <a:ea typeface="+mn-lt"/>
                <a:cs typeface="+mn-lt"/>
              </a:rPr>
              <a:t> be </a:t>
            </a:r>
            <a:r>
              <a:rPr lang="es-ES" sz="1300" b="1" dirty="0">
                <a:ea typeface="+mn-lt"/>
                <a:cs typeface="+mn-lt"/>
              </a:rPr>
              <a:t>light, </a:t>
            </a:r>
            <a:r>
              <a:rPr lang="es-ES" sz="1300" b="1" dirty="0" err="1">
                <a:ea typeface="+mn-lt"/>
                <a:cs typeface="+mn-lt"/>
              </a:rPr>
              <a:t>fun</a:t>
            </a:r>
            <a:r>
              <a:rPr lang="es-ES" sz="1300" b="1" dirty="0">
                <a:ea typeface="+mn-lt"/>
                <a:cs typeface="+mn-lt"/>
              </a:rPr>
              <a:t> and decorative</a:t>
            </a:r>
            <a:r>
              <a:rPr lang="es-ES" sz="1300" dirty="0">
                <a:ea typeface="+mn-lt"/>
                <a:cs typeface="+mn-lt"/>
              </a:rPr>
              <a:t>. </a:t>
            </a:r>
            <a:r>
              <a:rPr lang="es-ES" sz="1300" dirty="0" err="1">
                <a:ea typeface="+mn-lt"/>
                <a:cs typeface="+mn-lt"/>
              </a:rPr>
              <a:t>It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was</a:t>
            </a:r>
            <a:r>
              <a:rPr lang="es-ES" sz="1300" dirty="0">
                <a:ea typeface="+mn-lt"/>
                <a:cs typeface="+mn-lt"/>
              </a:rPr>
              <a:t> a </a:t>
            </a:r>
            <a:r>
              <a:rPr lang="es-ES" sz="1300" dirty="0" err="1">
                <a:ea typeface="+mn-lt"/>
                <a:cs typeface="+mn-lt"/>
              </a:rPr>
              <a:t>style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used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by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rich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people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time, </a:t>
            </a:r>
            <a:r>
              <a:rPr lang="es-ES" sz="1300" dirty="0" err="1">
                <a:ea typeface="+mn-lt"/>
                <a:cs typeface="+mn-lt"/>
              </a:rPr>
              <a:t>who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liked</a:t>
            </a:r>
            <a:r>
              <a:rPr lang="es-ES" sz="1300" dirty="0">
                <a:ea typeface="+mn-lt"/>
                <a:cs typeface="+mn-lt"/>
              </a:rPr>
              <a:t> art </a:t>
            </a:r>
            <a:r>
              <a:rPr lang="es-ES" sz="1300" dirty="0" err="1">
                <a:ea typeface="+mn-lt"/>
                <a:cs typeface="+mn-lt"/>
              </a:rPr>
              <a:t>that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looked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beautiful</a:t>
            </a:r>
            <a:r>
              <a:rPr lang="es-ES" sz="1300" dirty="0">
                <a:ea typeface="+mn-lt"/>
                <a:cs typeface="+mn-lt"/>
              </a:rPr>
              <a:t>, </a:t>
            </a:r>
            <a:r>
              <a:rPr lang="es-ES" sz="1300" dirty="0" err="1">
                <a:ea typeface="+mn-lt"/>
                <a:cs typeface="+mn-lt"/>
              </a:rPr>
              <a:t>sweet</a:t>
            </a:r>
            <a:r>
              <a:rPr lang="es-ES" sz="1300" dirty="0">
                <a:ea typeface="+mn-lt"/>
                <a:cs typeface="+mn-lt"/>
              </a:rPr>
              <a:t> and full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details</a:t>
            </a:r>
            <a:r>
              <a:rPr lang="es-ES" sz="1300" dirty="0">
                <a:ea typeface="+mn-lt"/>
                <a:cs typeface="+mn-lt"/>
              </a:rPr>
              <a:t>.</a:t>
            </a:r>
            <a:endParaRPr lang="es-ES" sz="1300" dirty="0"/>
          </a:p>
          <a:p>
            <a:pPr>
              <a:lnSpc>
                <a:spcPct val="100000"/>
              </a:lnSpc>
            </a:pP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main</a:t>
            </a:r>
            <a:r>
              <a:rPr lang="es-ES" sz="1300" dirty="0">
                <a:ea typeface="+mn-lt"/>
                <a:cs typeface="+mn-lt"/>
              </a:rPr>
              <a:t> ideas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Rococo are:</a:t>
            </a:r>
            <a:endParaRPr lang="es-ES" sz="1300" dirty="0"/>
          </a:p>
          <a:p>
            <a:pPr>
              <a:lnSpc>
                <a:spcPct val="100000"/>
              </a:lnSpc>
            </a:pPr>
            <a:r>
              <a:rPr lang="es-ES" sz="1300" b="1" dirty="0">
                <a:ea typeface="+mn-lt"/>
                <a:cs typeface="+mn-lt"/>
              </a:rPr>
              <a:t>Pastel </a:t>
            </a:r>
            <a:r>
              <a:rPr lang="es-ES" sz="1300" b="1" dirty="0" err="1">
                <a:ea typeface="+mn-lt"/>
                <a:cs typeface="+mn-lt"/>
              </a:rPr>
              <a:t>colors</a:t>
            </a:r>
            <a:r>
              <a:rPr lang="es-ES" sz="1300" dirty="0">
                <a:ea typeface="+mn-lt"/>
                <a:cs typeface="+mn-lt"/>
              </a:rPr>
              <a:t>, </a:t>
            </a:r>
            <a:r>
              <a:rPr lang="es-ES" sz="1300" dirty="0" err="1">
                <a:ea typeface="+mn-lt"/>
                <a:cs typeface="+mn-lt"/>
              </a:rPr>
              <a:t>like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pink</a:t>
            </a:r>
            <a:r>
              <a:rPr lang="es-ES" sz="1300" dirty="0">
                <a:ea typeface="+mn-lt"/>
                <a:cs typeface="+mn-lt"/>
              </a:rPr>
              <a:t>, light blue and </a:t>
            </a:r>
            <a:r>
              <a:rPr lang="es-ES" sz="1300" dirty="0" err="1">
                <a:ea typeface="+mn-lt"/>
                <a:cs typeface="+mn-lt"/>
              </a:rPr>
              <a:t>cream</a:t>
            </a:r>
            <a:endParaRPr lang="es-ES" sz="1300" dirty="0" err="1"/>
          </a:p>
          <a:p>
            <a:pPr>
              <a:lnSpc>
                <a:spcPct val="100000"/>
              </a:lnSpc>
            </a:pPr>
            <a:r>
              <a:rPr lang="es-ES" sz="1300" b="1" dirty="0" err="1">
                <a:ea typeface="+mn-lt"/>
                <a:cs typeface="+mn-lt"/>
              </a:rPr>
              <a:t>Curvy</a:t>
            </a:r>
            <a:r>
              <a:rPr lang="es-ES" sz="1300" b="1" dirty="0">
                <a:ea typeface="+mn-lt"/>
                <a:cs typeface="+mn-lt"/>
              </a:rPr>
              <a:t> </a:t>
            </a:r>
            <a:r>
              <a:rPr lang="es-ES" sz="1300" b="1" dirty="0" err="1">
                <a:ea typeface="+mn-lt"/>
                <a:cs typeface="+mn-lt"/>
              </a:rPr>
              <a:t>shapes</a:t>
            </a:r>
            <a:r>
              <a:rPr lang="es-ES" sz="1300" dirty="0">
                <a:ea typeface="+mn-lt"/>
                <a:cs typeface="+mn-lt"/>
              </a:rPr>
              <a:t> and </a:t>
            </a:r>
            <a:r>
              <a:rPr lang="es-ES" sz="1300" dirty="0" err="1">
                <a:ea typeface="+mn-lt"/>
                <a:cs typeface="+mn-lt"/>
              </a:rPr>
              <a:t>lots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decoration</a:t>
            </a:r>
            <a:endParaRPr lang="es-ES" sz="1300" dirty="0" err="1"/>
          </a:p>
          <a:p>
            <a:pPr>
              <a:lnSpc>
                <a:spcPct val="100000"/>
              </a:lnSpc>
            </a:pPr>
            <a:r>
              <a:rPr lang="es-ES" sz="1300" b="1" dirty="0" err="1">
                <a:ea typeface="+mn-lt"/>
                <a:cs typeface="+mn-lt"/>
              </a:rPr>
              <a:t>Romantic</a:t>
            </a:r>
            <a:r>
              <a:rPr lang="es-ES" sz="1300" b="1" dirty="0">
                <a:ea typeface="+mn-lt"/>
                <a:cs typeface="+mn-lt"/>
              </a:rPr>
              <a:t> and </a:t>
            </a:r>
            <a:r>
              <a:rPr lang="es-ES" sz="1300" b="1" dirty="0" err="1">
                <a:ea typeface="+mn-lt"/>
                <a:cs typeface="+mn-lt"/>
              </a:rPr>
              <a:t>playful</a:t>
            </a:r>
            <a:r>
              <a:rPr lang="es-ES" sz="1300" b="1" dirty="0">
                <a:ea typeface="+mn-lt"/>
                <a:cs typeface="+mn-lt"/>
              </a:rPr>
              <a:t> </a:t>
            </a:r>
            <a:r>
              <a:rPr lang="es-ES" sz="1300" b="1" dirty="0" err="1">
                <a:ea typeface="+mn-lt"/>
                <a:cs typeface="+mn-lt"/>
              </a:rPr>
              <a:t>themes</a:t>
            </a:r>
            <a:endParaRPr lang="es-ES" sz="1300" dirty="0" err="1"/>
          </a:p>
          <a:p>
            <a:pPr>
              <a:lnSpc>
                <a:spcPct val="100000"/>
              </a:lnSpc>
            </a:pPr>
            <a:r>
              <a:rPr lang="es-ES" sz="1300" b="1" dirty="0" err="1">
                <a:ea typeface="+mn-lt"/>
                <a:cs typeface="+mn-lt"/>
              </a:rPr>
              <a:t>Scenes</a:t>
            </a:r>
            <a:r>
              <a:rPr lang="es-ES" sz="1300" b="1" dirty="0">
                <a:ea typeface="+mn-lt"/>
                <a:cs typeface="+mn-lt"/>
              </a:rPr>
              <a:t> </a:t>
            </a:r>
            <a:r>
              <a:rPr lang="es-ES" sz="1300" b="1" dirty="0" err="1">
                <a:ea typeface="+mn-lt"/>
                <a:cs typeface="+mn-lt"/>
              </a:rPr>
              <a:t>from</a:t>
            </a:r>
            <a:r>
              <a:rPr lang="es-ES" sz="1300" b="1" dirty="0">
                <a:ea typeface="+mn-lt"/>
                <a:cs typeface="+mn-lt"/>
              </a:rPr>
              <a:t> </a:t>
            </a:r>
            <a:r>
              <a:rPr lang="es-ES" sz="1300" b="1" dirty="0" err="1">
                <a:ea typeface="+mn-lt"/>
                <a:cs typeface="+mn-lt"/>
              </a:rPr>
              <a:t>mythology</a:t>
            </a:r>
            <a:r>
              <a:rPr lang="es-ES" sz="1300" dirty="0">
                <a:ea typeface="+mn-lt"/>
                <a:cs typeface="+mn-lt"/>
              </a:rPr>
              <a:t>, </a:t>
            </a:r>
            <a:r>
              <a:rPr lang="es-ES" sz="1300" dirty="0" err="1">
                <a:ea typeface="+mn-lt"/>
                <a:cs typeface="+mn-lt"/>
              </a:rPr>
              <a:t>but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shown</a:t>
            </a:r>
            <a:r>
              <a:rPr lang="es-ES" sz="1300" dirty="0">
                <a:ea typeface="+mn-lt"/>
                <a:cs typeface="+mn-lt"/>
              </a:rPr>
              <a:t> in a </a:t>
            </a:r>
            <a:r>
              <a:rPr lang="es-ES" sz="1300" dirty="0" err="1">
                <a:ea typeface="+mn-lt"/>
                <a:cs typeface="+mn-lt"/>
              </a:rPr>
              <a:t>soft</a:t>
            </a:r>
            <a:r>
              <a:rPr lang="es-ES" sz="1300" dirty="0">
                <a:ea typeface="+mn-lt"/>
                <a:cs typeface="+mn-lt"/>
              </a:rPr>
              <a:t> and </a:t>
            </a:r>
            <a:r>
              <a:rPr lang="es-ES" sz="1300" dirty="0" err="1">
                <a:ea typeface="+mn-lt"/>
                <a:cs typeface="+mn-lt"/>
              </a:rPr>
              <a:t>pretty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way</a:t>
            </a:r>
            <a:endParaRPr lang="es-ES" sz="1300" dirty="0" err="1"/>
          </a:p>
          <a:p>
            <a:pPr>
              <a:lnSpc>
                <a:spcPct val="100000"/>
              </a:lnSpc>
            </a:pPr>
            <a:r>
              <a:rPr lang="es-ES" sz="1300" b="1" dirty="0" err="1">
                <a:ea typeface="+mn-lt"/>
                <a:cs typeface="+mn-lt"/>
              </a:rPr>
              <a:t>Nature</a:t>
            </a:r>
            <a:r>
              <a:rPr lang="es-ES" sz="1300" dirty="0">
                <a:ea typeface="+mn-lt"/>
                <a:cs typeface="+mn-lt"/>
              </a:rPr>
              <a:t> as </a:t>
            </a:r>
            <a:r>
              <a:rPr lang="es-ES" sz="1300" dirty="0" err="1">
                <a:ea typeface="+mn-lt"/>
                <a:cs typeface="+mn-lt"/>
              </a:rPr>
              <a:t>something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peaceful</a:t>
            </a:r>
            <a:r>
              <a:rPr lang="es-ES" sz="1300" dirty="0">
                <a:ea typeface="+mn-lt"/>
                <a:cs typeface="+mn-lt"/>
              </a:rPr>
              <a:t> and </a:t>
            </a:r>
            <a:r>
              <a:rPr lang="es-ES" sz="1300" dirty="0" err="1">
                <a:ea typeface="+mn-lt"/>
                <a:cs typeface="+mn-lt"/>
              </a:rPr>
              <a:t>perfect</a:t>
            </a:r>
            <a:endParaRPr lang="es-ES" sz="1300" dirty="0" err="1"/>
          </a:p>
          <a:p>
            <a:pPr>
              <a:lnSpc>
                <a:spcPct val="100000"/>
              </a:lnSpc>
            </a:pPr>
            <a:r>
              <a:rPr lang="es-ES" sz="1300" dirty="0">
                <a:ea typeface="+mn-lt"/>
                <a:cs typeface="+mn-lt"/>
              </a:rPr>
              <a:t>A general </a:t>
            </a:r>
            <a:r>
              <a:rPr lang="es-ES" sz="1300" dirty="0" err="1">
                <a:ea typeface="+mn-lt"/>
                <a:cs typeface="+mn-lt"/>
              </a:rPr>
              <a:t>feeling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b="1" dirty="0" err="1">
                <a:ea typeface="+mn-lt"/>
                <a:cs typeface="+mn-lt"/>
              </a:rPr>
              <a:t>delicacy</a:t>
            </a:r>
            <a:r>
              <a:rPr lang="es-ES" sz="1300" b="1" dirty="0">
                <a:ea typeface="+mn-lt"/>
                <a:cs typeface="+mn-lt"/>
              </a:rPr>
              <a:t>, </a:t>
            </a:r>
            <a:r>
              <a:rPr lang="es-ES" sz="1300" b="1" dirty="0" err="1">
                <a:ea typeface="+mn-lt"/>
                <a:cs typeface="+mn-lt"/>
              </a:rPr>
              <a:t>elegance</a:t>
            </a:r>
            <a:r>
              <a:rPr lang="es-ES" sz="1300" b="1" dirty="0">
                <a:ea typeface="+mn-lt"/>
                <a:cs typeface="+mn-lt"/>
              </a:rPr>
              <a:t> and </a:t>
            </a:r>
            <a:r>
              <a:rPr lang="es-ES" sz="1300" b="1" dirty="0" err="1">
                <a:ea typeface="+mn-lt"/>
                <a:cs typeface="+mn-lt"/>
              </a:rPr>
              <a:t>charm</a:t>
            </a:r>
            <a:endParaRPr lang="es-ES" sz="1300" dirty="0" err="1"/>
          </a:p>
          <a:p>
            <a:pPr marL="0" indent="0">
              <a:lnSpc>
                <a:spcPct val="100000"/>
              </a:lnSpc>
              <a:buNone/>
            </a:pPr>
            <a:r>
              <a:rPr lang="es-ES" sz="1300" dirty="0">
                <a:ea typeface="+mn-lt"/>
                <a:cs typeface="+mn-lt"/>
              </a:rPr>
              <a:t>Rococo </a:t>
            </a:r>
            <a:r>
              <a:rPr lang="es-ES" sz="1300" dirty="0" err="1">
                <a:ea typeface="+mn-lt"/>
                <a:cs typeface="+mn-lt"/>
              </a:rPr>
              <a:t>paintings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usually</a:t>
            </a:r>
            <a:r>
              <a:rPr lang="es-ES" sz="1300" dirty="0">
                <a:ea typeface="+mn-lt"/>
                <a:cs typeface="+mn-lt"/>
              </a:rPr>
              <a:t> try </a:t>
            </a:r>
            <a:r>
              <a:rPr lang="es-ES" sz="1300" dirty="0" err="1">
                <a:ea typeface="+mn-lt"/>
                <a:cs typeface="+mn-lt"/>
              </a:rPr>
              <a:t>to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make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the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viewer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feel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good</a:t>
            </a:r>
            <a:r>
              <a:rPr lang="es-ES" sz="1300" dirty="0">
                <a:ea typeface="+mn-lt"/>
                <a:cs typeface="+mn-lt"/>
              </a:rPr>
              <a:t>, </a:t>
            </a:r>
            <a:r>
              <a:rPr lang="es-ES" sz="1300" dirty="0" err="1">
                <a:ea typeface="+mn-lt"/>
                <a:cs typeface="+mn-lt"/>
              </a:rPr>
              <a:t>like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entering</a:t>
            </a:r>
            <a:r>
              <a:rPr lang="es-ES" sz="1300" dirty="0">
                <a:ea typeface="+mn-lt"/>
                <a:cs typeface="+mn-lt"/>
              </a:rPr>
              <a:t> a </a:t>
            </a:r>
            <a:r>
              <a:rPr lang="es-ES" sz="1300" dirty="0" err="1">
                <a:ea typeface="+mn-lt"/>
                <a:cs typeface="+mn-lt"/>
              </a:rPr>
              <a:t>small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fantasy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world</a:t>
            </a:r>
            <a:r>
              <a:rPr lang="es-ES" sz="1300" dirty="0">
                <a:ea typeface="+mn-lt"/>
                <a:cs typeface="+mn-lt"/>
              </a:rPr>
              <a:t> full </a:t>
            </a:r>
            <a:r>
              <a:rPr lang="es-ES" sz="1300" dirty="0" err="1">
                <a:ea typeface="+mn-lt"/>
                <a:cs typeface="+mn-lt"/>
              </a:rPr>
              <a:t>of</a:t>
            </a:r>
            <a:r>
              <a:rPr lang="es-ES" sz="1300" dirty="0">
                <a:ea typeface="+mn-lt"/>
                <a:cs typeface="+mn-lt"/>
              </a:rPr>
              <a:t> </a:t>
            </a:r>
            <a:r>
              <a:rPr lang="es-ES" sz="1300" dirty="0" err="1">
                <a:ea typeface="+mn-lt"/>
                <a:cs typeface="+mn-lt"/>
              </a:rPr>
              <a:t>beauty</a:t>
            </a:r>
            <a:r>
              <a:rPr lang="es-ES" sz="1300" dirty="0">
                <a:ea typeface="+mn-lt"/>
                <a:cs typeface="+mn-lt"/>
              </a:rPr>
              <a:t>.</a:t>
            </a:r>
            <a:endParaRPr lang="es-ES" sz="1300" dirty="0"/>
          </a:p>
          <a:p>
            <a:pPr>
              <a:lnSpc>
                <a:spcPct val="100000"/>
              </a:lnSpc>
            </a:pPr>
            <a:endParaRPr lang="es-ES" sz="13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4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3B9EF1-DD28-D7FA-6E5D-A11DDB9C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es-ES" sz="3600"/>
              <a:t>The bath of diana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E378F3-14AC-359C-4113-50CCC4E51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i="1" dirty="0">
                <a:ea typeface="+mn-lt"/>
                <a:cs typeface="+mn-lt"/>
              </a:rPr>
              <a:t>The Bath of Diana</a:t>
            </a:r>
            <a:r>
              <a:rPr lang="en-US" dirty="0">
                <a:ea typeface="+mn-lt"/>
                <a:cs typeface="+mn-lt"/>
              </a:rPr>
              <a:t> shows </a:t>
            </a:r>
            <a:r>
              <a:rPr lang="en-US" b="1" dirty="0">
                <a:ea typeface="+mn-lt"/>
                <a:cs typeface="+mn-lt"/>
              </a:rPr>
              <a:t>Diana</a:t>
            </a:r>
            <a:r>
              <a:rPr lang="en-US" dirty="0">
                <a:ea typeface="+mn-lt"/>
                <a:cs typeface="+mn-lt"/>
              </a:rPr>
              <a:t>, the Roman goddess of the hunt, getting ready to take a bath. She is surrounded by her nymphs, who are helping her with her clothes and taking care of her things. The girls appear calm, pretty and very elegant.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 light in the painting is soft, and the colors are mostly light pinks, creams and gentle greens. The landscape looks perfect and peaceful, almost like a dream. Diana and the nymphs have smooth skin and relaxed poses, which makes the whole scene feel quiet and magical.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Every detail, like the fabric, the leaves and the animals, is painted in a delicate way. Because of this, the painting feels very decorative and beautiful to look at.</a:t>
            </a:r>
            <a:endParaRPr lang="en-US" dirty="0"/>
          </a:p>
          <a:p>
            <a:endParaRPr lang="en-US" dirty="0"/>
          </a:p>
        </p:txBody>
      </p:sp>
      <p:pic>
        <p:nvPicPr>
          <p:cNvPr id="4" name="Marcador de contenido 3" descr="Imagen que contiene exterior, perro, jugando, agua&#10;&#10;El contenido generado por IA puede ser incorrecto.">
            <a:extLst>
              <a:ext uri="{FF2B5EF4-FFF2-40B4-BE49-F238E27FC236}">
                <a16:creationId xmlns:a16="http://schemas.microsoft.com/office/drawing/2014/main" id="{D7E3E3F3-708E-F483-3C5C-64D8BB8850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17" r="2" b="2"/>
          <a:stretch>
            <a:fillRect/>
          </a:stretch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3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22F20000-FD86-48F6-9363-FEC90C932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872AE332-6ACA-45BE-875F-91A291D4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A72444F7-A653-DB4C-0983-1CA802773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9" y="914760"/>
            <a:ext cx="3678485" cy="3543764"/>
          </a:xfrm>
        </p:spPr>
        <p:txBody>
          <a:bodyPr>
            <a:normAutofit/>
          </a:bodyPr>
          <a:lstStyle/>
          <a:p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painting</a:t>
            </a:r>
            <a:r>
              <a:rPr lang="es-ES" dirty="0"/>
              <a:t> rococo?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4A020-EC2C-463B-76B1-81CB7EC39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3168" y="993228"/>
            <a:ext cx="6720840" cy="49359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b="1" dirty="0"/>
              <a:t>WHY THIS PAINTING IS ROCOCO</a:t>
            </a:r>
            <a:endParaRPr lang="es-ES" dirty="0"/>
          </a:p>
          <a:p>
            <a:r>
              <a:rPr lang="es-ES" err="1">
                <a:ea typeface="+mn-lt"/>
                <a:cs typeface="+mn-lt"/>
              </a:rPr>
              <a:t>This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artwork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is</a:t>
            </a:r>
            <a:r>
              <a:rPr lang="es-ES">
                <a:ea typeface="+mn-lt"/>
                <a:cs typeface="+mn-lt"/>
              </a:rPr>
              <a:t> Rococo because:</a:t>
            </a:r>
            <a:endParaRPr lang="es-ES"/>
          </a:p>
          <a:p>
            <a:r>
              <a:rPr lang="es-ES" err="1">
                <a:ea typeface="+mn-lt"/>
                <a:cs typeface="+mn-lt"/>
              </a:rPr>
              <a:t>It</a:t>
            </a:r>
            <a:r>
              <a:rPr lang="es-ES">
                <a:ea typeface="+mn-lt"/>
                <a:cs typeface="+mn-lt"/>
              </a:rPr>
              <a:t> uses </a:t>
            </a:r>
            <a:r>
              <a:rPr lang="es-ES" b="1">
                <a:ea typeface="+mn-lt"/>
                <a:cs typeface="+mn-lt"/>
              </a:rPr>
              <a:t>light, pastel </a:t>
            </a:r>
            <a:r>
              <a:rPr lang="es-ES" b="1" err="1">
                <a:ea typeface="+mn-lt"/>
                <a:cs typeface="+mn-lt"/>
              </a:rPr>
              <a:t>colors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  <a:p>
            <a:r>
              <a:rPr lang="es-ES" err="1">
                <a:ea typeface="+mn-lt"/>
                <a:cs typeface="+mn-lt"/>
              </a:rPr>
              <a:t>It</a:t>
            </a:r>
            <a:r>
              <a:rPr lang="es-ES">
                <a:ea typeface="+mn-lt"/>
                <a:cs typeface="+mn-lt"/>
              </a:rPr>
              <a:t> shows a </a:t>
            </a:r>
            <a:r>
              <a:rPr lang="es-ES" b="1" err="1">
                <a:ea typeface="+mn-lt"/>
                <a:cs typeface="+mn-lt"/>
              </a:rPr>
              <a:t>mythological</a:t>
            </a:r>
            <a:r>
              <a:rPr lang="es-ES" b="1">
                <a:ea typeface="+mn-lt"/>
                <a:cs typeface="+mn-lt"/>
              </a:rPr>
              <a:t> </a:t>
            </a:r>
            <a:r>
              <a:rPr lang="es-ES" b="1" err="1">
                <a:ea typeface="+mn-lt"/>
                <a:cs typeface="+mn-lt"/>
              </a:rPr>
              <a:t>scene</a:t>
            </a:r>
            <a:r>
              <a:rPr lang="es-ES">
                <a:ea typeface="+mn-lt"/>
                <a:cs typeface="+mn-lt"/>
              </a:rPr>
              <a:t>, </a:t>
            </a:r>
            <a:r>
              <a:rPr lang="es-ES" err="1">
                <a:ea typeface="+mn-lt"/>
                <a:cs typeface="+mn-lt"/>
              </a:rPr>
              <a:t>but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not</a:t>
            </a:r>
            <a:r>
              <a:rPr lang="es-ES">
                <a:ea typeface="+mn-lt"/>
                <a:cs typeface="+mn-lt"/>
              </a:rPr>
              <a:t> in a </a:t>
            </a:r>
            <a:r>
              <a:rPr lang="es-ES" err="1">
                <a:ea typeface="+mn-lt"/>
                <a:cs typeface="+mn-lt"/>
              </a:rPr>
              <a:t>serious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way</a:t>
            </a:r>
            <a:r>
              <a:rPr lang="es-ES">
                <a:ea typeface="+mn-lt"/>
                <a:cs typeface="+mn-lt"/>
              </a:rPr>
              <a:t>. </a:t>
            </a:r>
            <a:r>
              <a:rPr lang="es-ES" err="1">
                <a:ea typeface="+mn-lt"/>
                <a:cs typeface="+mn-lt"/>
              </a:rPr>
              <a:t>Instead</a:t>
            </a:r>
            <a:r>
              <a:rPr lang="es-ES">
                <a:ea typeface="+mn-lt"/>
                <a:cs typeface="+mn-lt"/>
              </a:rPr>
              <a:t>, </a:t>
            </a:r>
            <a:r>
              <a:rPr lang="es-ES" err="1">
                <a:ea typeface="+mn-lt"/>
                <a:cs typeface="+mn-lt"/>
              </a:rPr>
              <a:t>it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is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soft</a:t>
            </a:r>
            <a:r>
              <a:rPr lang="es-ES">
                <a:ea typeface="+mn-lt"/>
                <a:cs typeface="+mn-lt"/>
              </a:rPr>
              <a:t> and </a:t>
            </a:r>
            <a:r>
              <a:rPr lang="es-ES" err="1">
                <a:ea typeface="+mn-lt"/>
                <a:cs typeface="+mn-lt"/>
              </a:rPr>
              <a:t>beautiful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  <a:p>
            <a:r>
              <a:rPr lang="es-ES" err="1">
                <a:ea typeface="+mn-lt"/>
                <a:cs typeface="+mn-lt"/>
              </a:rPr>
              <a:t>The</a:t>
            </a:r>
            <a:r>
              <a:rPr lang="es-ES">
                <a:ea typeface="+mn-lt"/>
                <a:cs typeface="+mn-lt"/>
              </a:rPr>
              <a:t> figures are </a:t>
            </a:r>
            <a:r>
              <a:rPr lang="es-ES" err="1">
                <a:ea typeface="+mn-lt"/>
                <a:cs typeface="+mn-lt"/>
              </a:rPr>
              <a:t>painted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with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b="1" err="1">
                <a:ea typeface="+mn-lt"/>
                <a:cs typeface="+mn-lt"/>
              </a:rPr>
              <a:t>curvy</a:t>
            </a:r>
            <a:r>
              <a:rPr lang="es-ES" b="1">
                <a:ea typeface="+mn-lt"/>
                <a:cs typeface="+mn-lt"/>
              </a:rPr>
              <a:t> </a:t>
            </a:r>
            <a:r>
              <a:rPr lang="es-ES" b="1" err="1">
                <a:ea typeface="+mn-lt"/>
                <a:cs typeface="+mn-lt"/>
              </a:rPr>
              <a:t>lines</a:t>
            </a:r>
            <a:r>
              <a:rPr lang="es-ES">
                <a:ea typeface="+mn-lt"/>
                <a:cs typeface="+mn-lt"/>
              </a:rPr>
              <a:t>, </a:t>
            </a:r>
            <a:r>
              <a:rPr lang="es-ES" err="1">
                <a:ea typeface="+mn-lt"/>
                <a:cs typeface="+mn-lt"/>
              </a:rPr>
              <a:t>making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them</a:t>
            </a:r>
            <a:r>
              <a:rPr lang="es-ES">
                <a:ea typeface="+mn-lt"/>
                <a:cs typeface="+mn-lt"/>
              </a:rPr>
              <a:t> look </a:t>
            </a:r>
            <a:r>
              <a:rPr lang="es-ES" err="1">
                <a:ea typeface="+mn-lt"/>
                <a:cs typeface="+mn-lt"/>
              </a:rPr>
              <a:t>elegant</a:t>
            </a:r>
            <a:r>
              <a:rPr lang="es-ES">
                <a:ea typeface="+mn-lt"/>
                <a:cs typeface="+mn-lt"/>
              </a:rPr>
              <a:t> and </a:t>
            </a:r>
            <a:r>
              <a:rPr lang="es-ES" err="1">
                <a:ea typeface="+mn-lt"/>
                <a:cs typeface="+mn-lt"/>
              </a:rPr>
              <a:t>delicate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painting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focuses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b="1" dirty="0" err="1">
                <a:ea typeface="+mn-lt"/>
                <a:cs typeface="+mn-lt"/>
              </a:rPr>
              <a:t>beauty</a:t>
            </a:r>
            <a:r>
              <a:rPr lang="es-ES" b="1" dirty="0">
                <a:ea typeface="+mn-lt"/>
                <a:cs typeface="+mn-lt"/>
              </a:rPr>
              <a:t> and </a:t>
            </a:r>
            <a:r>
              <a:rPr lang="es-ES" b="1" dirty="0" err="1">
                <a:ea typeface="+mn-lt"/>
                <a:cs typeface="+mn-lt"/>
              </a:rPr>
              <a:t>charm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not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action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or</a:t>
            </a:r>
            <a:r>
              <a:rPr lang="es-ES" dirty="0">
                <a:ea typeface="+mn-lt"/>
                <a:cs typeface="+mn-lt"/>
              </a:rPr>
              <a:t> drama.</a:t>
            </a:r>
            <a:endParaRPr lang="es-ES" dirty="0"/>
          </a:p>
          <a:p>
            <a:r>
              <a:rPr lang="es-ES" err="1">
                <a:ea typeface="+mn-lt"/>
                <a:cs typeface="+mn-lt"/>
              </a:rPr>
              <a:t>The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whole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scene</a:t>
            </a:r>
            <a:r>
              <a:rPr lang="es-ES">
                <a:ea typeface="+mn-lt"/>
                <a:cs typeface="+mn-lt"/>
              </a:rPr>
              <a:t> feels </a:t>
            </a:r>
            <a:r>
              <a:rPr lang="es-ES" err="1">
                <a:ea typeface="+mn-lt"/>
                <a:cs typeface="+mn-lt"/>
              </a:rPr>
              <a:t>like</a:t>
            </a:r>
            <a:r>
              <a:rPr lang="es-ES">
                <a:ea typeface="+mn-lt"/>
                <a:cs typeface="+mn-lt"/>
              </a:rPr>
              <a:t> a </a:t>
            </a:r>
            <a:r>
              <a:rPr lang="es-ES" b="1" err="1">
                <a:ea typeface="+mn-lt"/>
                <a:cs typeface="+mn-lt"/>
              </a:rPr>
              <a:t>romantic</a:t>
            </a:r>
            <a:r>
              <a:rPr lang="es-ES" b="1">
                <a:ea typeface="+mn-lt"/>
                <a:cs typeface="+mn-lt"/>
              </a:rPr>
              <a:t> </a:t>
            </a:r>
            <a:r>
              <a:rPr lang="es-ES" b="1" err="1">
                <a:ea typeface="+mn-lt"/>
                <a:cs typeface="+mn-lt"/>
              </a:rPr>
              <a:t>fantasy</a:t>
            </a:r>
            <a:r>
              <a:rPr lang="es-ES">
                <a:ea typeface="+mn-lt"/>
                <a:cs typeface="+mn-lt"/>
              </a:rPr>
              <a:t>, </a:t>
            </a:r>
            <a:r>
              <a:rPr lang="es-ES" err="1">
                <a:ea typeface="+mn-lt"/>
                <a:cs typeface="+mn-lt"/>
              </a:rPr>
              <a:t>which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is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exactly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what</a:t>
            </a:r>
            <a:r>
              <a:rPr lang="es-ES">
                <a:ea typeface="+mn-lt"/>
                <a:cs typeface="+mn-lt"/>
              </a:rPr>
              <a:t> Rococo </a:t>
            </a:r>
            <a:r>
              <a:rPr lang="es-ES" err="1">
                <a:ea typeface="+mn-lt"/>
                <a:cs typeface="+mn-lt"/>
              </a:rPr>
              <a:t>artists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loved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to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create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859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B217C1-77CA-7B7A-7DE0-3D723838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823" y="2109493"/>
            <a:ext cx="4265763" cy="1441776"/>
          </a:xfrm>
        </p:spPr>
        <p:txBody>
          <a:bodyPr anchor="t">
            <a:normAutofit/>
          </a:bodyPr>
          <a:lstStyle/>
          <a:p>
            <a:r>
              <a:rPr lang="es-ES" dirty="0" err="1"/>
              <a:t>conclusion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9946FC-E486-8DA3-FDA0-2DED1F8B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353" y="2200490"/>
            <a:ext cx="5269831" cy="344539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b="1" dirty="0"/>
              <a:t>CONCLUSION</a:t>
            </a:r>
            <a:endParaRPr lang="es-ES" dirty="0"/>
          </a:p>
          <a:p>
            <a:r>
              <a:rPr lang="es-ES" i="1" dirty="0" err="1">
                <a:ea typeface="+mn-lt"/>
                <a:cs typeface="+mn-lt"/>
              </a:rPr>
              <a:t>The</a:t>
            </a:r>
            <a:r>
              <a:rPr lang="es-ES" i="1" dirty="0">
                <a:ea typeface="+mn-lt"/>
                <a:cs typeface="+mn-lt"/>
              </a:rPr>
              <a:t> Bath </a:t>
            </a:r>
            <a:r>
              <a:rPr lang="es-ES" i="1" dirty="0" err="1">
                <a:ea typeface="+mn-lt"/>
                <a:cs typeface="+mn-lt"/>
              </a:rPr>
              <a:t>of</a:t>
            </a:r>
            <a:r>
              <a:rPr lang="es-ES" i="1" dirty="0">
                <a:ea typeface="+mn-lt"/>
                <a:cs typeface="+mn-lt"/>
              </a:rPr>
              <a:t> Diana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a </a:t>
            </a:r>
            <a:r>
              <a:rPr lang="es-ES" dirty="0" err="1">
                <a:ea typeface="+mn-lt"/>
                <a:cs typeface="+mn-lt"/>
              </a:rPr>
              <a:t>very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good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example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Rococo </a:t>
            </a:r>
            <a:r>
              <a:rPr lang="es-ES" dirty="0" err="1">
                <a:ea typeface="+mn-lt"/>
                <a:cs typeface="+mn-lt"/>
              </a:rPr>
              <a:t>because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it</a:t>
            </a:r>
            <a:r>
              <a:rPr lang="es-ES" dirty="0">
                <a:ea typeface="+mn-lt"/>
                <a:cs typeface="+mn-lt"/>
              </a:rPr>
              <a:t> shows </a:t>
            </a:r>
            <a:r>
              <a:rPr lang="es-ES" dirty="0" err="1">
                <a:ea typeface="+mn-lt"/>
                <a:cs typeface="+mn-lt"/>
              </a:rPr>
              <a:t>everything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makes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style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special</a:t>
            </a:r>
            <a:r>
              <a:rPr lang="es-ES" dirty="0">
                <a:ea typeface="+mn-lt"/>
                <a:cs typeface="+mn-lt"/>
              </a:rPr>
              <a:t>: </a:t>
            </a:r>
            <a:r>
              <a:rPr lang="es-ES" dirty="0" err="1">
                <a:ea typeface="+mn-lt"/>
                <a:cs typeface="+mn-lt"/>
              </a:rPr>
              <a:t>beauty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softness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decoration</a:t>
            </a:r>
            <a:r>
              <a:rPr lang="es-ES" dirty="0">
                <a:ea typeface="+mn-lt"/>
                <a:cs typeface="+mn-lt"/>
              </a:rPr>
              <a:t> and a </a:t>
            </a:r>
            <a:r>
              <a:rPr lang="es-ES" dirty="0" err="1">
                <a:ea typeface="+mn-lt"/>
                <a:cs typeface="+mn-lt"/>
              </a:rPr>
              <a:t>dreamy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atmosphere</a:t>
            </a:r>
            <a:r>
              <a:rPr lang="es-ES" dirty="0">
                <a:ea typeface="+mn-lt"/>
                <a:cs typeface="+mn-lt"/>
              </a:rPr>
              <a:t>. François Boucher </a:t>
            </a:r>
            <a:r>
              <a:rPr lang="es-ES" dirty="0" err="1">
                <a:ea typeface="+mn-lt"/>
                <a:cs typeface="+mn-lt"/>
              </a:rPr>
              <a:t>creates</a:t>
            </a:r>
            <a:r>
              <a:rPr lang="es-ES" dirty="0">
                <a:ea typeface="+mn-lt"/>
                <a:cs typeface="+mn-lt"/>
              </a:rPr>
              <a:t> a </a:t>
            </a:r>
            <a:r>
              <a:rPr lang="es-ES" dirty="0" err="1">
                <a:ea typeface="+mn-lt"/>
                <a:cs typeface="+mn-lt"/>
              </a:rPr>
              <a:t>world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feels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elegant</a:t>
            </a:r>
            <a:r>
              <a:rPr lang="es-ES" dirty="0">
                <a:ea typeface="+mn-lt"/>
                <a:cs typeface="+mn-lt"/>
              </a:rPr>
              <a:t> and </a:t>
            </a:r>
            <a:r>
              <a:rPr lang="es-ES" dirty="0" err="1">
                <a:ea typeface="+mn-lt"/>
                <a:cs typeface="+mn-lt"/>
              </a:rPr>
              <a:t>peaceful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just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like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Rococo </a:t>
            </a:r>
            <a:r>
              <a:rPr lang="es-ES" dirty="0" err="1">
                <a:ea typeface="+mn-lt"/>
                <a:cs typeface="+mn-lt"/>
              </a:rPr>
              <a:t>style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wanted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 dirty="0"/>
          </a:p>
          <a:p>
            <a:endParaRPr lang="es-E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F0A063-5253-8DF5-3B7B-12FE09670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50816" y="3764346"/>
            <a:ext cx="402336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09193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1B4E9A34CD984E90734AC976B88696" ma:contentTypeVersion="11" ma:contentTypeDescription="Crear nuevo documento." ma:contentTypeScope="" ma:versionID="b74be0d581727fdccab04d6f7e196ed0">
  <xsd:schema xmlns:xsd="http://www.w3.org/2001/XMLSchema" xmlns:xs="http://www.w3.org/2001/XMLSchema" xmlns:p="http://schemas.microsoft.com/office/2006/metadata/properties" xmlns:ns2="f44716c7-f69e-44c1-b91c-9bfda0a5bd1a" xmlns:ns3="0ff6ae24-8256-4dc7-9f58-68b01bd39fa5" targetNamespace="http://schemas.microsoft.com/office/2006/metadata/properties" ma:root="true" ma:fieldsID="8155228709674472ad3d67e5e4b44760" ns2:_="" ns3:_="">
    <xsd:import namespace="f44716c7-f69e-44c1-b91c-9bfda0a5bd1a"/>
    <xsd:import namespace="0ff6ae24-8256-4dc7-9f58-68b01bd3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716c7-f69e-44c1-b91c-9bfda0a5b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6ae24-8256-4dc7-9f58-68b01bd39f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5b9888-9aa9-461b-b354-c6edc947055d}" ma:internalName="TaxCatchAll" ma:showField="CatchAllData" ma:web="0ff6ae24-8256-4dc7-9f58-68b01bd39f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716c7-f69e-44c1-b91c-9bfda0a5bd1a">
      <Terms xmlns="http://schemas.microsoft.com/office/infopath/2007/PartnerControls"/>
    </lcf76f155ced4ddcb4097134ff3c332f>
    <TaxCatchAll xmlns="0ff6ae24-8256-4dc7-9f58-68b01bd39fa5" xsi:nil="true"/>
  </documentManagement>
</p:properties>
</file>

<file path=customXml/itemProps1.xml><?xml version="1.0" encoding="utf-8"?>
<ds:datastoreItem xmlns:ds="http://schemas.openxmlformats.org/officeDocument/2006/customXml" ds:itemID="{A3DE028B-00DC-49DB-94A0-9D603B013F8C}"/>
</file>

<file path=customXml/itemProps2.xml><?xml version="1.0" encoding="utf-8"?>
<ds:datastoreItem xmlns:ds="http://schemas.openxmlformats.org/officeDocument/2006/customXml" ds:itemID="{B4740D1E-66A8-4DD2-B57B-800B157B57CD}"/>
</file>

<file path=customXml/itemProps3.xml><?xml version="1.0" encoding="utf-8"?>
<ds:datastoreItem xmlns:ds="http://schemas.openxmlformats.org/officeDocument/2006/customXml" ds:itemID="{43D83C87-47C5-4DF6-90AB-25A40554065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ChronicleVTI</vt:lpstr>
      <vt:lpstr>ROCOCO STYLE</vt:lpstr>
      <vt:lpstr>What's rococo?</vt:lpstr>
      <vt:lpstr>The bath of diana</vt:lpstr>
      <vt:lpstr>Why is this painting rococo?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25</cp:revision>
  <dcterms:created xsi:type="dcterms:W3CDTF">2025-11-26T17:21:08Z</dcterms:created>
  <dcterms:modified xsi:type="dcterms:W3CDTF">2025-11-26T17:28:43Z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0x0101007D1B4E9A34CD984E90734AC976B88696</vt:lpwstr>
  </property>
</Properties>
</file>