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0A1FCE-FBAE-4955-8B10-6638A00DC025}" v="262" dt="2026-01-10T12:24:58.641"/>
    <p1510:client id="{C4F69F76-771A-4354-B4D2-90AB0D70696B}" v="38" dt="2026-01-09T12:24:55.889"/>
    <p1510:client id="{F89D7288-B14D-4794-B73E-8AA985FA1E08}" v="178" dt="2026-01-09T12:22:27.4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0" autoAdjust="0"/>
    <p:restoredTop sz="94660"/>
  </p:normalViewPr>
  <p:slideViewPr>
    <p:cSldViewPr snapToGrid="0">
      <p:cViewPr varScale="1">
        <p:scale>
          <a:sx n="73" d="100"/>
          <a:sy n="73" d="100"/>
        </p:scale>
        <p:origin x="72"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YA EL FAHIM" userId="S::aya.fah@educa.jcyl.es::f4840d29-f9ed-4fcf-b9ea-c5254600edb7" providerId="AD" clId="Web-{F89D7288-B14D-4794-B73E-8AA985FA1E08}"/>
    <pc:docChg chg="addSld modSld">
      <pc:chgData name="AYA EL FAHIM" userId="S::aya.fah@educa.jcyl.es::f4840d29-f9ed-4fcf-b9ea-c5254600edb7" providerId="AD" clId="Web-{F89D7288-B14D-4794-B73E-8AA985FA1E08}" dt="2026-01-09T12:22:27.451" v="185" actId="20577"/>
      <pc:docMkLst>
        <pc:docMk/>
      </pc:docMkLst>
      <pc:sldChg chg="modSp">
        <pc:chgData name="AYA EL FAHIM" userId="S::aya.fah@educa.jcyl.es::f4840d29-f9ed-4fcf-b9ea-c5254600edb7" providerId="AD" clId="Web-{F89D7288-B14D-4794-B73E-8AA985FA1E08}" dt="2026-01-09T12:09:51.285" v="112" actId="20577"/>
        <pc:sldMkLst>
          <pc:docMk/>
          <pc:sldMk cId="1774802628" sldId="257"/>
        </pc:sldMkLst>
        <pc:spChg chg="mod">
          <ac:chgData name="AYA EL FAHIM" userId="S::aya.fah@educa.jcyl.es::f4840d29-f9ed-4fcf-b9ea-c5254600edb7" providerId="AD" clId="Web-{F89D7288-B14D-4794-B73E-8AA985FA1E08}" dt="2026-01-09T12:09:51.285" v="112" actId="20577"/>
          <ac:spMkLst>
            <pc:docMk/>
            <pc:sldMk cId="1774802628" sldId="257"/>
            <ac:spMk id="3" creationId="{C8541802-8BD0-32BF-0FCB-D8A5D61B546E}"/>
          </ac:spMkLst>
        </pc:spChg>
      </pc:sldChg>
      <pc:sldChg chg="addSp delSp modSp mod setBg">
        <pc:chgData name="AYA EL FAHIM" userId="S::aya.fah@educa.jcyl.es::f4840d29-f9ed-4fcf-b9ea-c5254600edb7" providerId="AD" clId="Web-{F89D7288-B14D-4794-B73E-8AA985FA1E08}" dt="2026-01-09T12:15:50.683" v="153" actId="20577"/>
        <pc:sldMkLst>
          <pc:docMk/>
          <pc:sldMk cId="208869648" sldId="258"/>
        </pc:sldMkLst>
        <pc:spChg chg="mod">
          <ac:chgData name="AYA EL FAHIM" userId="S::aya.fah@educa.jcyl.es::f4840d29-f9ed-4fcf-b9ea-c5254600edb7" providerId="AD" clId="Web-{F89D7288-B14D-4794-B73E-8AA985FA1E08}" dt="2026-01-09T12:15:50.683" v="153" actId="20577"/>
          <ac:spMkLst>
            <pc:docMk/>
            <pc:sldMk cId="208869648" sldId="258"/>
            <ac:spMk id="2" creationId="{DFF495FB-AEC8-2ACE-6DF2-529927B931EF}"/>
          </ac:spMkLst>
        </pc:spChg>
        <pc:spChg chg="mod ord">
          <ac:chgData name="AYA EL FAHIM" userId="S::aya.fah@educa.jcyl.es::f4840d29-f9ed-4fcf-b9ea-c5254600edb7" providerId="AD" clId="Web-{F89D7288-B14D-4794-B73E-8AA985FA1E08}" dt="2026-01-09T12:15:10.445" v="139" actId="20577"/>
          <ac:spMkLst>
            <pc:docMk/>
            <pc:sldMk cId="208869648" sldId="258"/>
            <ac:spMk id="3" creationId="{11742A03-B5B4-9DDC-C802-05FFC819206D}"/>
          </ac:spMkLst>
        </pc:spChg>
        <pc:spChg chg="add del mod">
          <ac:chgData name="AYA EL FAHIM" userId="S::aya.fah@educa.jcyl.es::f4840d29-f9ed-4fcf-b9ea-c5254600edb7" providerId="AD" clId="Web-{F89D7288-B14D-4794-B73E-8AA985FA1E08}" dt="2026-01-09T12:04:15.244" v="25"/>
          <ac:spMkLst>
            <pc:docMk/>
            <pc:sldMk cId="208869648" sldId="258"/>
            <ac:spMk id="4" creationId="{DD660716-53AF-62D8-F602-BFF3C4DC0EFB}"/>
          </ac:spMkLst>
        </pc:spChg>
        <pc:spChg chg="add del">
          <ac:chgData name="AYA EL FAHIM" userId="S::aya.fah@educa.jcyl.es::f4840d29-f9ed-4fcf-b9ea-c5254600edb7" providerId="AD" clId="Web-{F89D7288-B14D-4794-B73E-8AA985FA1E08}" dt="2026-01-09T12:14:12.580" v="116"/>
          <ac:spMkLst>
            <pc:docMk/>
            <pc:sldMk cId="208869648" sldId="258"/>
            <ac:spMk id="9" creationId="{2961259D-605E-E200-FF9F-7C8C71D7C8E4}"/>
          </ac:spMkLst>
        </pc:spChg>
        <pc:spChg chg="add">
          <ac:chgData name="AYA EL FAHIM" userId="S::aya.fah@educa.jcyl.es::f4840d29-f9ed-4fcf-b9ea-c5254600edb7" providerId="AD" clId="Web-{F89D7288-B14D-4794-B73E-8AA985FA1E08}" dt="2026-01-09T12:14:12.580" v="116"/>
          <ac:spMkLst>
            <pc:docMk/>
            <pc:sldMk cId="208869648" sldId="258"/>
            <ac:spMk id="14" creationId="{4E267A9A-3339-F8E6-CD25-1670F4B865F1}"/>
          </ac:spMkLst>
        </pc:spChg>
        <pc:picChg chg="add del">
          <ac:chgData name="AYA EL FAHIM" userId="S::aya.fah@educa.jcyl.es::f4840d29-f9ed-4fcf-b9ea-c5254600edb7" providerId="AD" clId="Web-{F89D7288-B14D-4794-B73E-8AA985FA1E08}" dt="2026-01-09T12:10:45.677" v="114"/>
          <ac:picMkLst>
            <pc:docMk/>
            <pc:sldMk cId="208869648" sldId="258"/>
            <ac:picMk id="5" creationId="{D5AB5ED0-65DC-CE90-6E13-A1D0C14C0A49}"/>
          </ac:picMkLst>
        </pc:picChg>
        <pc:picChg chg="add mod">
          <ac:chgData name="AYA EL FAHIM" userId="S::aya.fah@educa.jcyl.es::f4840d29-f9ed-4fcf-b9ea-c5254600edb7" providerId="AD" clId="Web-{F89D7288-B14D-4794-B73E-8AA985FA1E08}" dt="2026-01-09T12:14:50.740" v="123" actId="14100"/>
          <ac:picMkLst>
            <pc:docMk/>
            <pc:sldMk cId="208869648" sldId="258"/>
            <ac:picMk id="6" creationId="{A96283F7-268C-B054-B2FA-21078802AAF8}"/>
          </ac:picMkLst>
        </pc:picChg>
      </pc:sldChg>
      <pc:sldChg chg="addSp delSp modSp new mod setBg">
        <pc:chgData name="AYA EL FAHIM" userId="S::aya.fah@educa.jcyl.es::f4840d29-f9ed-4fcf-b9ea-c5254600edb7" providerId="AD" clId="Web-{F89D7288-B14D-4794-B73E-8AA985FA1E08}" dt="2026-01-09T12:22:27.451" v="185" actId="20577"/>
        <pc:sldMkLst>
          <pc:docMk/>
          <pc:sldMk cId="3015308567" sldId="259"/>
        </pc:sldMkLst>
        <pc:spChg chg="mod">
          <ac:chgData name="AYA EL FAHIM" userId="S::aya.fah@educa.jcyl.es::f4840d29-f9ed-4fcf-b9ea-c5254600edb7" providerId="AD" clId="Web-{F89D7288-B14D-4794-B73E-8AA985FA1E08}" dt="2026-01-09T12:22:27.451" v="185" actId="20577"/>
          <ac:spMkLst>
            <pc:docMk/>
            <pc:sldMk cId="3015308567" sldId="259"/>
            <ac:spMk id="2" creationId="{77476334-DC86-BC91-D397-8F99DBD41683}"/>
          </ac:spMkLst>
        </pc:spChg>
        <pc:spChg chg="del">
          <ac:chgData name="AYA EL FAHIM" userId="S::aya.fah@educa.jcyl.es::f4840d29-f9ed-4fcf-b9ea-c5254600edb7" providerId="AD" clId="Web-{F89D7288-B14D-4794-B73E-8AA985FA1E08}" dt="2026-01-09T12:19:29.289" v="174"/>
          <ac:spMkLst>
            <pc:docMk/>
            <pc:sldMk cId="3015308567" sldId="259"/>
            <ac:spMk id="3" creationId="{BB079CC7-BEC8-0744-A262-07CE69033E04}"/>
          </ac:spMkLst>
        </pc:spChg>
        <pc:spChg chg="add mod">
          <ac:chgData name="AYA EL FAHIM" userId="S::aya.fah@educa.jcyl.es::f4840d29-f9ed-4fcf-b9ea-c5254600edb7" providerId="AD" clId="Web-{F89D7288-B14D-4794-B73E-8AA985FA1E08}" dt="2026-01-09T12:22:11.123" v="181"/>
          <ac:spMkLst>
            <pc:docMk/>
            <pc:sldMk cId="3015308567" sldId="259"/>
            <ac:spMk id="5" creationId="{2C8917AD-39A0-8449-179D-CC2F8333F654}"/>
          </ac:spMkLst>
        </pc:spChg>
        <pc:spChg chg="add">
          <ac:chgData name="AYA EL FAHIM" userId="S::aya.fah@educa.jcyl.es::f4840d29-f9ed-4fcf-b9ea-c5254600edb7" providerId="AD" clId="Web-{F89D7288-B14D-4794-B73E-8AA985FA1E08}" dt="2026-01-09T12:22:11.123" v="181"/>
          <ac:spMkLst>
            <pc:docMk/>
            <pc:sldMk cId="3015308567" sldId="259"/>
            <ac:spMk id="10" creationId="{43867147-1C83-BF71-39B0-B590EE7F349F}"/>
          </ac:spMkLst>
        </pc:spChg>
        <pc:picChg chg="add mod ord">
          <ac:chgData name="AYA EL FAHIM" userId="S::aya.fah@educa.jcyl.es::f4840d29-f9ed-4fcf-b9ea-c5254600edb7" providerId="AD" clId="Web-{F89D7288-B14D-4794-B73E-8AA985FA1E08}" dt="2026-01-09T12:22:11.123" v="181"/>
          <ac:picMkLst>
            <pc:docMk/>
            <pc:sldMk cId="3015308567" sldId="259"/>
            <ac:picMk id="4" creationId="{E3298BB4-061A-9B9A-FF79-4039ABCD1BAB}"/>
          </ac:picMkLst>
        </pc:picChg>
      </pc:sldChg>
      <pc:sldChg chg="new">
        <pc:chgData name="AYA EL FAHIM" userId="S::aya.fah@educa.jcyl.es::f4840d29-f9ed-4fcf-b9ea-c5254600edb7" providerId="AD" clId="Web-{F89D7288-B14D-4794-B73E-8AA985FA1E08}" dt="2026-01-09T12:16:11.201" v="155"/>
        <pc:sldMkLst>
          <pc:docMk/>
          <pc:sldMk cId="3689169563" sldId="260"/>
        </pc:sldMkLst>
      </pc:sldChg>
    </pc:docChg>
  </pc:docChgLst>
  <pc:docChgLst>
    <pc:chgData name="AYA EL FAHIM" userId="S::aya.fah@educa.jcyl.es::f4840d29-f9ed-4fcf-b9ea-c5254600edb7" providerId="AD" clId="Web-{C4F69F76-771A-4354-B4D2-90AB0D70696B}"/>
    <pc:docChg chg="modSld">
      <pc:chgData name="AYA EL FAHIM" userId="S::aya.fah@educa.jcyl.es::f4840d29-f9ed-4fcf-b9ea-c5254600edb7" providerId="AD" clId="Web-{C4F69F76-771A-4354-B4D2-90AB0D70696B}" dt="2026-01-09T12:24:55.889" v="38" actId="20577"/>
      <pc:docMkLst>
        <pc:docMk/>
      </pc:docMkLst>
      <pc:sldChg chg="modSp">
        <pc:chgData name="AYA EL FAHIM" userId="S::aya.fah@educa.jcyl.es::f4840d29-f9ed-4fcf-b9ea-c5254600edb7" providerId="AD" clId="Web-{C4F69F76-771A-4354-B4D2-90AB0D70696B}" dt="2026-01-09T12:24:46.951" v="37" actId="14100"/>
        <pc:sldMkLst>
          <pc:docMk/>
          <pc:sldMk cId="208869648" sldId="258"/>
        </pc:sldMkLst>
        <pc:spChg chg="mod">
          <ac:chgData name="AYA EL FAHIM" userId="S::aya.fah@educa.jcyl.es::f4840d29-f9ed-4fcf-b9ea-c5254600edb7" providerId="AD" clId="Web-{C4F69F76-771A-4354-B4D2-90AB0D70696B}" dt="2026-01-09T12:24:46.951" v="37" actId="14100"/>
          <ac:spMkLst>
            <pc:docMk/>
            <pc:sldMk cId="208869648" sldId="258"/>
            <ac:spMk id="2" creationId="{DFF495FB-AEC8-2ACE-6DF2-529927B931EF}"/>
          </ac:spMkLst>
        </pc:spChg>
      </pc:sldChg>
      <pc:sldChg chg="modSp">
        <pc:chgData name="AYA EL FAHIM" userId="S::aya.fah@educa.jcyl.es::f4840d29-f9ed-4fcf-b9ea-c5254600edb7" providerId="AD" clId="Web-{C4F69F76-771A-4354-B4D2-90AB0D70696B}" dt="2026-01-09T12:24:55.889" v="38" actId="20577"/>
        <pc:sldMkLst>
          <pc:docMk/>
          <pc:sldMk cId="3015308567" sldId="259"/>
        </pc:sldMkLst>
        <pc:spChg chg="mod">
          <ac:chgData name="AYA EL FAHIM" userId="S::aya.fah@educa.jcyl.es::f4840d29-f9ed-4fcf-b9ea-c5254600edb7" providerId="AD" clId="Web-{C4F69F76-771A-4354-B4D2-90AB0D70696B}" dt="2026-01-09T12:24:55.889" v="38" actId="20577"/>
          <ac:spMkLst>
            <pc:docMk/>
            <pc:sldMk cId="3015308567" sldId="259"/>
            <ac:spMk id="2" creationId="{77476334-DC86-BC91-D397-8F99DBD41683}"/>
          </ac:spMkLst>
        </pc:spChg>
        <pc:spChg chg="mod">
          <ac:chgData name="AYA EL FAHIM" userId="S::aya.fah@educa.jcyl.es::f4840d29-f9ed-4fcf-b9ea-c5254600edb7" providerId="AD" clId="Web-{C4F69F76-771A-4354-B4D2-90AB0D70696B}" dt="2026-01-09T12:24:17.510" v="29" actId="1076"/>
          <ac:spMkLst>
            <pc:docMk/>
            <pc:sldMk cId="3015308567" sldId="259"/>
            <ac:spMk id="5" creationId="{2C8917AD-39A0-8449-179D-CC2F8333F654}"/>
          </ac:spMkLst>
        </pc:spChg>
        <pc:picChg chg="mod">
          <ac:chgData name="AYA EL FAHIM" userId="S::aya.fah@educa.jcyl.es::f4840d29-f9ed-4fcf-b9ea-c5254600edb7" providerId="AD" clId="Web-{C4F69F76-771A-4354-B4D2-90AB0D70696B}" dt="2026-01-09T12:24:32.855" v="35" actId="1076"/>
          <ac:picMkLst>
            <pc:docMk/>
            <pc:sldMk cId="3015308567" sldId="259"/>
            <ac:picMk id="4" creationId="{E3298BB4-061A-9B9A-FF79-4039ABCD1BAB}"/>
          </ac:picMkLst>
        </pc:picChg>
      </pc:sldChg>
    </pc:docChg>
  </pc:docChgLst>
  <pc:docChgLst>
    <pc:chgData clId="Web-{1C56DFC8-ADD5-47B1-949E-2047D06AA0A1}"/>
    <pc:docChg chg="modSld">
      <pc:chgData name="" userId="" providerId="" clId="Web-{1C56DFC8-ADD5-47B1-949E-2047D06AA0A1}" dt="2026-01-08T11:12:01.936" v="0" actId="20577"/>
      <pc:docMkLst>
        <pc:docMk/>
      </pc:docMkLst>
      <pc:sldChg chg="modSp">
        <pc:chgData name="" userId="" providerId="" clId="Web-{1C56DFC8-ADD5-47B1-949E-2047D06AA0A1}" dt="2026-01-08T11:12:01.936" v="0" actId="20577"/>
        <pc:sldMkLst>
          <pc:docMk/>
          <pc:sldMk cId="2406273178" sldId="256"/>
        </pc:sldMkLst>
        <pc:spChg chg="mod">
          <ac:chgData name="" userId="" providerId="" clId="Web-{1C56DFC8-ADD5-47B1-949E-2047D06AA0A1}" dt="2026-01-08T11:12:01.936" v="0" actId="20577"/>
          <ac:spMkLst>
            <pc:docMk/>
            <pc:sldMk cId="2406273178" sldId="256"/>
            <ac:spMk id="2" creationId="{00000000-0000-0000-0000-000000000000}"/>
          </ac:spMkLst>
        </pc:spChg>
      </pc:sldChg>
    </pc:docChg>
  </pc:docChgLst>
  <pc:docChgLst>
    <pc:chgData name="AYA EL FAHIM" userId="S::aya.fah@educa.jcyl.es::f4840d29-f9ed-4fcf-b9ea-c5254600edb7" providerId="AD" clId="Web-{1C214F50-8624-467E-9B2B-7F07FDA31383}"/>
    <pc:docChg chg="modSld">
      <pc:chgData name="AYA EL FAHIM" userId="S::aya.fah@educa.jcyl.es::f4840d29-f9ed-4fcf-b9ea-c5254600edb7" providerId="AD" clId="Web-{1C214F50-8624-467E-9B2B-7F07FDA31383}" dt="2026-01-08T11:29:06.410" v="43" actId="20577"/>
      <pc:docMkLst>
        <pc:docMk/>
      </pc:docMkLst>
      <pc:sldChg chg="addSp modSp mod setBg">
        <pc:chgData name="AYA EL FAHIM" userId="S::aya.fah@educa.jcyl.es::f4840d29-f9ed-4fcf-b9ea-c5254600edb7" providerId="AD" clId="Web-{1C214F50-8624-467E-9B2B-7F07FDA31383}" dt="2026-01-08T11:29:06.410" v="43" actId="20577"/>
        <pc:sldMkLst>
          <pc:docMk/>
          <pc:sldMk cId="1774802628" sldId="257"/>
        </pc:sldMkLst>
        <pc:spChg chg="mod">
          <ac:chgData name="AYA EL FAHIM" userId="S::aya.fah@educa.jcyl.es::f4840d29-f9ed-4fcf-b9ea-c5254600edb7" providerId="AD" clId="Web-{1C214F50-8624-467E-9B2B-7F07FDA31383}" dt="2026-01-08T11:29:02.816" v="40" actId="20577"/>
          <ac:spMkLst>
            <pc:docMk/>
            <pc:sldMk cId="1774802628" sldId="257"/>
            <ac:spMk id="2" creationId="{B803DD95-F2EC-47F7-134E-BE40CFDC314E}"/>
          </ac:spMkLst>
        </pc:spChg>
        <pc:spChg chg="mod">
          <ac:chgData name="AYA EL FAHIM" userId="S::aya.fah@educa.jcyl.es::f4840d29-f9ed-4fcf-b9ea-c5254600edb7" providerId="AD" clId="Web-{1C214F50-8624-467E-9B2B-7F07FDA31383}" dt="2026-01-08T11:29:06.410" v="43" actId="20577"/>
          <ac:spMkLst>
            <pc:docMk/>
            <pc:sldMk cId="1774802628" sldId="257"/>
            <ac:spMk id="3" creationId="{C8541802-8BD0-32BF-0FCB-D8A5D61B546E}"/>
          </ac:spMkLst>
        </pc:spChg>
        <pc:spChg chg="add">
          <ac:chgData name="AYA EL FAHIM" userId="S::aya.fah@educa.jcyl.es::f4840d29-f9ed-4fcf-b9ea-c5254600edb7" providerId="AD" clId="Web-{1C214F50-8624-467E-9B2B-7F07FDA31383}" dt="2026-01-08T11:28:51.300" v="35"/>
          <ac:spMkLst>
            <pc:docMk/>
            <pc:sldMk cId="1774802628" sldId="257"/>
            <ac:spMk id="9" creationId="{2961259D-605E-E200-FF9F-7C8C71D7C8E4}"/>
          </ac:spMkLst>
        </pc:spChg>
        <pc:picChg chg="add">
          <ac:chgData name="AYA EL FAHIM" userId="S::aya.fah@educa.jcyl.es::f4840d29-f9ed-4fcf-b9ea-c5254600edb7" providerId="AD" clId="Web-{1C214F50-8624-467E-9B2B-7F07FDA31383}" dt="2026-01-08T11:28:51.300" v="35"/>
          <ac:picMkLst>
            <pc:docMk/>
            <pc:sldMk cId="1774802628" sldId="257"/>
            <ac:picMk id="5" creationId="{A0C636AF-DD92-B772-BB5D-189AA432407E}"/>
          </ac:picMkLst>
        </pc:picChg>
      </pc:sldChg>
    </pc:docChg>
  </pc:docChgLst>
  <pc:docChgLst>
    <pc:chgData name="AYA EL FAHIM" userId="S::aya.fah@educa.jcyl.es::f4840d29-f9ed-4fcf-b9ea-c5254600edb7" providerId="AD" clId="Web-{1C56DFC8-ADD5-47B1-949E-2047D06AA0A1}"/>
    <pc:docChg chg="modSld">
      <pc:chgData name="AYA EL FAHIM" userId="S::aya.fah@educa.jcyl.es::f4840d29-f9ed-4fcf-b9ea-c5254600edb7" providerId="AD" clId="Web-{1C56DFC8-ADD5-47B1-949E-2047D06AA0A1}" dt="2026-01-08T11:12:24.843" v="0" actId="20577"/>
      <pc:docMkLst>
        <pc:docMk/>
      </pc:docMkLst>
      <pc:sldChg chg="modSp">
        <pc:chgData name="AYA EL FAHIM" userId="S::aya.fah@educa.jcyl.es::f4840d29-f9ed-4fcf-b9ea-c5254600edb7" providerId="AD" clId="Web-{1C56DFC8-ADD5-47B1-949E-2047D06AA0A1}" dt="2026-01-08T11:12:24.843" v="0" actId="20577"/>
        <pc:sldMkLst>
          <pc:docMk/>
          <pc:sldMk cId="2406273178" sldId="256"/>
        </pc:sldMkLst>
        <pc:spChg chg="mod">
          <ac:chgData name="AYA EL FAHIM" userId="S::aya.fah@educa.jcyl.es::f4840d29-f9ed-4fcf-b9ea-c5254600edb7" providerId="AD" clId="Web-{1C56DFC8-ADD5-47B1-949E-2047D06AA0A1}" dt="2026-01-08T11:12:24.843" v="0" actId="20577"/>
          <ac:spMkLst>
            <pc:docMk/>
            <pc:sldMk cId="2406273178" sldId="256"/>
            <ac:spMk id="2" creationId="{00000000-0000-0000-0000-000000000000}"/>
          </ac:spMkLst>
        </pc:spChg>
      </pc:sldChg>
    </pc:docChg>
  </pc:docChgLst>
  <pc:docChgLst>
    <pc:chgData name="AYA EL FAHIM" userId="S::aya.fah@educa.jcyl.es::f4840d29-f9ed-4fcf-b9ea-c5254600edb7" providerId="AD" clId="Web-{8815ABA6-FA49-4A5D-B022-8B65D5DC544A}"/>
    <pc:docChg chg="addSld modSld addMainMaster delMainMaster">
      <pc:chgData name="AYA EL FAHIM" userId="S::aya.fah@educa.jcyl.es::f4840d29-f9ed-4fcf-b9ea-c5254600edb7" providerId="AD" clId="Web-{8815ABA6-FA49-4A5D-B022-8B65D5DC544A}" dt="2026-01-08T11:19:44.869" v="68"/>
      <pc:docMkLst>
        <pc:docMk/>
      </pc:docMkLst>
      <pc:sldChg chg="addSp modSp mod setBg modClrScheme chgLayout">
        <pc:chgData name="AYA EL FAHIM" userId="S::aya.fah@educa.jcyl.es::f4840d29-f9ed-4fcf-b9ea-c5254600edb7" providerId="AD" clId="Web-{8815ABA6-FA49-4A5D-B022-8B65D5DC544A}" dt="2026-01-08T11:19:37.478" v="66" actId="14100"/>
        <pc:sldMkLst>
          <pc:docMk/>
          <pc:sldMk cId="2406273178" sldId="256"/>
        </pc:sldMkLst>
        <pc:spChg chg="mod">
          <ac:chgData name="AYA EL FAHIM" userId="S::aya.fah@educa.jcyl.es::f4840d29-f9ed-4fcf-b9ea-c5254600edb7" providerId="AD" clId="Web-{8815ABA6-FA49-4A5D-B022-8B65D5DC544A}" dt="2026-01-08T11:19:37.478" v="66" actId="14100"/>
          <ac:spMkLst>
            <pc:docMk/>
            <pc:sldMk cId="2406273178" sldId="256"/>
            <ac:spMk id="2" creationId="{00000000-0000-0000-0000-000000000000}"/>
          </ac:spMkLst>
        </pc:spChg>
        <pc:spChg chg="mod">
          <ac:chgData name="AYA EL FAHIM" userId="S::aya.fah@educa.jcyl.es::f4840d29-f9ed-4fcf-b9ea-c5254600edb7" providerId="AD" clId="Web-{8815ABA6-FA49-4A5D-B022-8B65D5DC544A}" dt="2026-01-08T11:19:13.383" v="62" actId="1076"/>
          <ac:spMkLst>
            <pc:docMk/>
            <pc:sldMk cId="2406273178" sldId="256"/>
            <ac:spMk id="3" creationId="{00000000-0000-0000-0000-000000000000}"/>
          </ac:spMkLst>
        </pc:spChg>
        <pc:spChg chg="add">
          <ac:chgData name="AYA EL FAHIM" userId="S::aya.fah@educa.jcyl.es::f4840d29-f9ed-4fcf-b9ea-c5254600edb7" providerId="AD" clId="Web-{8815ABA6-FA49-4A5D-B022-8B65D5DC544A}" dt="2026-01-08T11:16:41.666" v="2"/>
          <ac:spMkLst>
            <pc:docMk/>
            <pc:sldMk cId="2406273178" sldId="256"/>
            <ac:spMk id="9" creationId="{5E5473D2-DD46-DFAF-84EC-264D6CE58B94}"/>
          </ac:spMkLst>
        </pc:spChg>
        <pc:picChg chg="add mod">
          <ac:chgData name="AYA EL FAHIM" userId="S::aya.fah@educa.jcyl.es::f4840d29-f9ed-4fcf-b9ea-c5254600edb7" providerId="AD" clId="Web-{8815ABA6-FA49-4A5D-B022-8B65D5DC544A}" dt="2026-01-08T11:18:39.177" v="55" actId="14100"/>
          <ac:picMkLst>
            <pc:docMk/>
            <pc:sldMk cId="2406273178" sldId="256"/>
            <ac:picMk id="4" creationId="{07C745BE-BC4E-4B45-4838-3DBFE497B746}"/>
          </ac:picMkLst>
        </pc:picChg>
      </pc:sldChg>
      <pc:sldChg chg="new">
        <pc:chgData name="AYA EL FAHIM" userId="S::aya.fah@educa.jcyl.es::f4840d29-f9ed-4fcf-b9ea-c5254600edb7" providerId="AD" clId="Web-{8815ABA6-FA49-4A5D-B022-8B65D5DC544A}" dt="2026-01-08T11:19:42.432" v="67"/>
        <pc:sldMkLst>
          <pc:docMk/>
          <pc:sldMk cId="1774802628" sldId="257"/>
        </pc:sldMkLst>
      </pc:sldChg>
      <pc:sldChg chg="new">
        <pc:chgData name="AYA EL FAHIM" userId="S::aya.fah@educa.jcyl.es::f4840d29-f9ed-4fcf-b9ea-c5254600edb7" providerId="AD" clId="Web-{8815ABA6-FA49-4A5D-B022-8B65D5DC544A}" dt="2026-01-08T11:19:44.869" v="68"/>
        <pc:sldMkLst>
          <pc:docMk/>
          <pc:sldMk cId="208869648" sldId="258"/>
        </pc:sldMkLst>
      </pc:sldChg>
      <pc:sldMasterChg chg="add addSldLayout">
        <pc:chgData name="AYA EL FAHIM" userId="S::aya.fah@educa.jcyl.es::f4840d29-f9ed-4fcf-b9ea-c5254600edb7" providerId="AD" clId="Web-{8815ABA6-FA49-4A5D-B022-8B65D5DC544A}" dt="2026-01-08T11:16:41.666" v="2"/>
        <pc:sldMasterMkLst>
          <pc:docMk/>
          <pc:sldMasterMk cId="1915789775" sldId="2147483696"/>
        </pc:sldMasterMkLst>
        <pc:sldLayoutChg chg="add">
          <pc:chgData name="AYA EL FAHIM" userId="S::aya.fah@educa.jcyl.es::f4840d29-f9ed-4fcf-b9ea-c5254600edb7" providerId="AD" clId="Web-{8815ABA6-FA49-4A5D-B022-8B65D5DC544A}" dt="2026-01-08T11:16:41.666" v="2"/>
          <pc:sldLayoutMkLst>
            <pc:docMk/>
            <pc:sldMasterMk cId="1915789775" sldId="2147483696"/>
            <pc:sldLayoutMk cId="286250976" sldId="2147483685"/>
          </pc:sldLayoutMkLst>
        </pc:sldLayoutChg>
        <pc:sldLayoutChg chg="add">
          <pc:chgData name="AYA EL FAHIM" userId="S::aya.fah@educa.jcyl.es::f4840d29-f9ed-4fcf-b9ea-c5254600edb7" providerId="AD" clId="Web-{8815ABA6-FA49-4A5D-B022-8B65D5DC544A}" dt="2026-01-08T11:16:41.666" v="2"/>
          <pc:sldLayoutMkLst>
            <pc:docMk/>
            <pc:sldMasterMk cId="1915789775" sldId="2147483696"/>
            <pc:sldLayoutMk cId="1633835077" sldId="2147483686"/>
          </pc:sldLayoutMkLst>
        </pc:sldLayoutChg>
        <pc:sldLayoutChg chg="add">
          <pc:chgData name="AYA EL FAHIM" userId="S::aya.fah@educa.jcyl.es::f4840d29-f9ed-4fcf-b9ea-c5254600edb7" providerId="AD" clId="Web-{8815ABA6-FA49-4A5D-B022-8B65D5DC544A}" dt="2026-01-08T11:16:41.666" v="2"/>
          <pc:sldLayoutMkLst>
            <pc:docMk/>
            <pc:sldMasterMk cId="1915789775" sldId="2147483696"/>
            <pc:sldLayoutMk cId="2198509263" sldId="2147483687"/>
          </pc:sldLayoutMkLst>
        </pc:sldLayoutChg>
        <pc:sldLayoutChg chg="add">
          <pc:chgData name="AYA EL FAHIM" userId="S::aya.fah@educa.jcyl.es::f4840d29-f9ed-4fcf-b9ea-c5254600edb7" providerId="AD" clId="Web-{8815ABA6-FA49-4A5D-B022-8B65D5DC544A}" dt="2026-01-08T11:16:41.666" v="2"/>
          <pc:sldLayoutMkLst>
            <pc:docMk/>
            <pc:sldMasterMk cId="1915789775" sldId="2147483696"/>
            <pc:sldLayoutMk cId="2457579361" sldId="2147483688"/>
          </pc:sldLayoutMkLst>
        </pc:sldLayoutChg>
        <pc:sldLayoutChg chg="add">
          <pc:chgData name="AYA EL FAHIM" userId="S::aya.fah@educa.jcyl.es::f4840d29-f9ed-4fcf-b9ea-c5254600edb7" providerId="AD" clId="Web-{8815ABA6-FA49-4A5D-B022-8B65D5DC544A}" dt="2026-01-08T11:16:41.666" v="2"/>
          <pc:sldLayoutMkLst>
            <pc:docMk/>
            <pc:sldMasterMk cId="1915789775" sldId="2147483696"/>
            <pc:sldLayoutMk cId="966484158" sldId="2147483689"/>
          </pc:sldLayoutMkLst>
        </pc:sldLayoutChg>
        <pc:sldLayoutChg chg="add">
          <pc:chgData name="AYA EL FAHIM" userId="S::aya.fah@educa.jcyl.es::f4840d29-f9ed-4fcf-b9ea-c5254600edb7" providerId="AD" clId="Web-{8815ABA6-FA49-4A5D-B022-8B65D5DC544A}" dt="2026-01-08T11:16:41.666" v="2"/>
          <pc:sldLayoutMkLst>
            <pc:docMk/>
            <pc:sldMasterMk cId="1915789775" sldId="2147483696"/>
            <pc:sldLayoutMk cId="1229885422" sldId="2147483690"/>
          </pc:sldLayoutMkLst>
        </pc:sldLayoutChg>
        <pc:sldLayoutChg chg="add">
          <pc:chgData name="AYA EL FAHIM" userId="S::aya.fah@educa.jcyl.es::f4840d29-f9ed-4fcf-b9ea-c5254600edb7" providerId="AD" clId="Web-{8815ABA6-FA49-4A5D-B022-8B65D5DC544A}" dt="2026-01-08T11:16:41.666" v="2"/>
          <pc:sldLayoutMkLst>
            <pc:docMk/>
            <pc:sldMasterMk cId="1915789775" sldId="2147483696"/>
            <pc:sldLayoutMk cId="2452569377" sldId="2147483691"/>
          </pc:sldLayoutMkLst>
        </pc:sldLayoutChg>
        <pc:sldLayoutChg chg="add">
          <pc:chgData name="AYA EL FAHIM" userId="S::aya.fah@educa.jcyl.es::f4840d29-f9ed-4fcf-b9ea-c5254600edb7" providerId="AD" clId="Web-{8815ABA6-FA49-4A5D-B022-8B65D5DC544A}" dt="2026-01-08T11:16:41.666" v="2"/>
          <pc:sldLayoutMkLst>
            <pc:docMk/>
            <pc:sldMasterMk cId="1915789775" sldId="2147483696"/>
            <pc:sldLayoutMk cId="1081414686" sldId="2147483692"/>
          </pc:sldLayoutMkLst>
        </pc:sldLayoutChg>
        <pc:sldLayoutChg chg="add">
          <pc:chgData name="AYA EL FAHIM" userId="S::aya.fah@educa.jcyl.es::f4840d29-f9ed-4fcf-b9ea-c5254600edb7" providerId="AD" clId="Web-{8815ABA6-FA49-4A5D-B022-8B65D5DC544A}" dt="2026-01-08T11:16:41.666" v="2"/>
          <pc:sldLayoutMkLst>
            <pc:docMk/>
            <pc:sldMasterMk cId="1915789775" sldId="2147483696"/>
            <pc:sldLayoutMk cId="1047071625" sldId="2147483693"/>
          </pc:sldLayoutMkLst>
        </pc:sldLayoutChg>
        <pc:sldLayoutChg chg="add">
          <pc:chgData name="AYA EL FAHIM" userId="S::aya.fah@educa.jcyl.es::f4840d29-f9ed-4fcf-b9ea-c5254600edb7" providerId="AD" clId="Web-{8815ABA6-FA49-4A5D-B022-8B65D5DC544A}" dt="2026-01-08T11:16:41.666" v="2"/>
          <pc:sldLayoutMkLst>
            <pc:docMk/>
            <pc:sldMasterMk cId="1915789775" sldId="2147483696"/>
            <pc:sldLayoutMk cId="3781093856" sldId="2147483694"/>
          </pc:sldLayoutMkLst>
        </pc:sldLayoutChg>
        <pc:sldLayoutChg chg="add">
          <pc:chgData name="AYA EL FAHIM" userId="S::aya.fah@educa.jcyl.es::f4840d29-f9ed-4fcf-b9ea-c5254600edb7" providerId="AD" clId="Web-{8815ABA6-FA49-4A5D-B022-8B65D5DC544A}" dt="2026-01-08T11:16:41.666" v="2"/>
          <pc:sldLayoutMkLst>
            <pc:docMk/>
            <pc:sldMasterMk cId="1915789775" sldId="2147483696"/>
            <pc:sldLayoutMk cId="2091288831" sldId="2147483695"/>
          </pc:sldLayoutMkLst>
        </pc:sldLayoutChg>
      </pc:sldMasterChg>
    </pc:docChg>
  </pc:docChgLst>
  <pc:docChgLst>
    <pc:chgData name="AYA EL FAHIM" userId="S::aya.fah@educa.jcyl.es::f4840d29-f9ed-4fcf-b9ea-c5254600edb7" providerId="AD" clId="Web-{A70A1FCE-FBAE-4955-8B10-6638A00DC025}"/>
    <pc:docChg chg="addSld delSld modSld">
      <pc:chgData name="AYA EL FAHIM" userId="S::aya.fah@educa.jcyl.es::f4840d29-f9ed-4fcf-b9ea-c5254600edb7" providerId="AD" clId="Web-{A70A1FCE-FBAE-4955-8B10-6638A00DC025}" dt="2026-01-10T12:24:58.641" v="250" actId="14100"/>
      <pc:docMkLst>
        <pc:docMk/>
      </pc:docMkLst>
      <pc:sldChg chg="modTransition">
        <pc:chgData name="AYA EL FAHIM" userId="S::aya.fah@educa.jcyl.es::f4840d29-f9ed-4fcf-b9ea-c5254600edb7" providerId="AD" clId="Web-{A70A1FCE-FBAE-4955-8B10-6638A00DC025}" dt="2026-01-10T12:11:07.208" v="192"/>
        <pc:sldMkLst>
          <pc:docMk/>
          <pc:sldMk cId="2406273178" sldId="256"/>
        </pc:sldMkLst>
      </pc:sldChg>
      <pc:sldChg chg="modTransition">
        <pc:chgData name="AYA EL FAHIM" userId="S::aya.fah@educa.jcyl.es::f4840d29-f9ed-4fcf-b9ea-c5254600edb7" providerId="AD" clId="Web-{A70A1FCE-FBAE-4955-8B10-6638A00DC025}" dt="2026-01-10T12:13:43.528" v="199"/>
        <pc:sldMkLst>
          <pc:docMk/>
          <pc:sldMk cId="1774802628" sldId="257"/>
        </pc:sldMkLst>
      </pc:sldChg>
      <pc:sldChg chg="addSp delSp modSp modTransition">
        <pc:chgData name="AYA EL FAHIM" userId="S::aya.fah@educa.jcyl.es::f4840d29-f9ed-4fcf-b9ea-c5254600edb7" providerId="AD" clId="Web-{A70A1FCE-FBAE-4955-8B10-6638A00DC025}" dt="2026-01-10T12:22:58.946" v="216" actId="14100"/>
        <pc:sldMkLst>
          <pc:docMk/>
          <pc:sldMk cId="208869648" sldId="258"/>
        </pc:sldMkLst>
        <pc:spChg chg="mod">
          <ac:chgData name="AYA EL FAHIM" userId="S::aya.fah@educa.jcyl.es::f4840d29-f9ed-4fcf-b9ea-c5254600edb7" providerId="AD" clId="Web-{A70A1FCE-FBAE-4955-8B10-6638A00DC025}" dt="2026-01-10T12:22:58.946" v="216" actId="14100"/>
          <ac:spMkLst>
            <pc:docMk/>
            <pc:sldMk cId="208869648" sldId="258"/>
            <ac:spMk id="2" creationId="{DFF495FB-AEC8-2ACE-6DF2-529927B931EF}"/>
          </ac:spMkLst>
        </pc:spChg>
        <pc:spChg chg="mod">
          <ac:chgData name="AYA EL FAHIM" userId="S::aya.fah@educa.jcyl.es::f4840d29-f9ed-4fcf-b9ea-c5254600edb7" providerId="AD" clId="Web-{A70A1FCE-FBAE-4955-8B10-6638A00DC025}" dt="2026-01-10T12:22:34.883" v="208" actId="14100"/>
          <ac:spMkLst>
            <pc:docMk/>
            <pc:sldMk cId="208869648" sldId="258"/>
            <ac:spMk id="3" creationId="{11742A03-B5B4-9DDC-C802-05FFC819206D}"/>
          </ac:spMkLst>
        </pc:spChg>
        <pc:picChg chg="add del">
          <ac:chgData name="AYA EL FAHIM" userId="S::aya.fah@educa.jcyl.es::f4840d29-f9ed-4fcf-b9ea-c5254600edb7" providerId="AD" clId="Web-{A70A1FCE-FBAE-4955-8B10-6638A00DC025}" dt="2026-01-10T12:18:57.473" v="201"/>
          <ac:picMkLst>
            <pc:docMk/>
            <pc:sldMk cId="208869648" sldId="258"/>
            <ac:picMk id="5" creationId="{6DD65653-2C8B-8902-2BC4-C77D8395C361}"/>
          </ac:picMkLst>
        </pc:picChg>
        <pc:picChg chg="mod">
          <ac:chgData name="AYA EL FAHIM" userId="S::aya.fah@educa.jcyl.es::f4840d29-f9ed-4fcf-b9ea-c5254600edb7" providerId="AD" clId="Web-{A70A1FCE-FBAE-4955-8B10-6638A00DC025}" dt="2026-01-10T12:22:25.180" v="205" actId="1076"/>
          <ac:picMkLst>
            <pc:docMk/>
            <pc:sldMk cId="208869648" sldId="258"/>
            <ac:picMk id="6" creationId="{A96283F7-268C-B054-B2FA-21078802AAF8}"/>
          </ac:picMkLst>
        </pc:picChg>
      </pc:sldChg>
      <pc:sldChg chg="modSp">
        <pc:chgData name="AYA EL FAHIM" userId="S::aya.fah@educa.jcyl.es::f4840d29-f9ed-4fcf-b9ea-c5254600edb7" providerId="AD" clId="Web-{A70A1FCE-FBAE-4955-8B10-6638A00DC025}" dt="2026-01-10T12:23:18.071" v="217" actId="1076"/>
        <pc:sldMkLst>
          <pc:docMk/>
          <pc:sldMk cId="3015308567" sldId="259"/>
        </pc:sldMkLst>
        <pc:spChg chg="mod">
          <ac:chgData name="AYA EL FAHIM" userId="S::aya.fah@educa.jcyl.es::f4840d29-f9ed-4fcf-b9ea-c5254600edb7" providerId="AD" clId="Web-{A70A1FCE-FBAE-4955-8B10-6638A00DC025}" dt="2026-01-10T12:23:18.071" v="217" actId="1076"/>
          <ac:spMkLst>
            <pc:docMk/>
            <pc:sldMk cId="3015308567" sldId="259"/>
            <ac:spMk id="2" creationId="{77476334-DC86-BC91-D397-8F99DBD41683}"/>
          </ac:spMkLst>
        </pc:spChg>
        <pc:spChg chg="mod">
          <ac:chgData name="AYA EL FAHIM" userId="S::aya.fah@educa.jcyl.es::f4840d29-f9ed-4fcf-b9ea-c5254600edb7" providerId="AD" clId="Web-{A70A1FCE-FBAE-4955-8B10-6638A00DC025}" dt="2026-01-10T11:45:06.278" v="141" actId="20577"/>
          <ac:spMkLst>
            <pc:docMk/>
            <pc:sldMk cId="3015308567" sldId="259"/>
            <ac:spMk id="5" creationId="{2C8917AD-39A0-8449-179D-CC2F8333F654}"/>
          </ac:spMkLst>
        </pc:spChg>
      </pc:sldChg>
      <pc:sldChg chg="addSp delSp modSp">
        <pc:chgData name="AYA EL FAHIM" userId="S::aya.fah@educa.jcyl.es::f4840d29-f9ed-4fcf-b9ea-c5254600edb7" providerId="AD" clId="Web-{A70A1FCE-FBAE-4955-8B10-6638A00DC025}" dt="2026-01-10T12:24:58.641" v="250" actId="14100"/>
        <pc:sldMkLst>
          <pc:docMk/>
          <pc:sldMk cId="3689169563" sldId="260"/>
        </pc:sldMkLst>
        <pc:spChg chg="mod">
          <ac:chgData name="AYA EL FAHIM" userId="S::aya.fah@educa.jcyl.es::f4840d29-f9ed-4fcf-b9ea-c5254600edb7" providerId="AD" clId="Web-{A70A1FCE-FBAE-4955-8B10-6638A00DC025}" dt="2026-01-10T12:24:58.641" v="250" actId="14100"/>
          <ac:spMkLst>
            <pc:docMk/>
            <pc:sldMk cId="3689169563" sldId="260"/>
            <ac:spMk id="2" creationId="{DB14E1C4-68EF-DFA4-6990-8F14F94132B2}"/>
          </ac:spMkLst>
        </pc:spChg>
        <pc:spChg chg="del">
          <ac:chgData name="AYA EL FAHIM" userId="S::aya.fah@educa.jcyl.es::f4840d29-f9ed-4fcf-b9ea-c5254600edb7" providerId="AD" clId="Web-{A70A1FCE-FBAE-4955-8B10-6638A00DC025}" dt="2026-01-10T11:26:27.889" v="25"/>
          <ac:spMkLst>
            <pc:docMk/>
            <pc:sldMk cId="3689169563" sldId="260"/>
            <ac:spMk id="3" creationId="{FDC45AEA-859D-3E15-AC7D-A4D8548DB7BA}"/>
          </ac:spMkLst>
        </pc:spChg>
        <pc:spChg chg="add mod">
          <ac:chgData name="AYA EL FAHIM" userId="S::aya.fah@educa.jcyl.es::f4840d29-f9ed-4fcf-b9ea-c5254600edb7" providerId="AD" clId="Web-{A70A1FCE-FBAE-4955-8B10-6638A00DC025}" dt="2026-01-10T12:24:42.530" v="243" actId="1076"/>
          <ac:spMkLst>
            <pc:docMk/>
            <pc:sldMk cId="3689169563" sldId="260"/>
            <ac:spMk id="7" creationId="{28DD3DB7-238B-DAC1-3631-534A7C8E38D8}"/>
          </ac:spMkLst>
        </pc:spChg>
        <pc:spChg chg="add mod">
          <ac:chgData name="AYA EL FAHIM" userId="S::aya.fah@educa.jcyl.es::f4840d29-f9ed-4fcf-b9ea-c5254600edb7" providerId="AD" clId="Web-{A70A1FCE-FBAE-4955-8B10-6638A00DC025}" dt="2026-01-10T12:24:13.136" v="233" actId="1076"/>
          <ac:spMkLst>
            <pc:docMk/>
            <pc:sldMk cId="3689169563" sldId="260"/>
            <ac:spMk id="8" creationId="{80EBB922-434A-6FDD-5069-8A65FFDECB4F}"/>
          </ac:spMkLst>
        </pc:spChg>
        <pc:spChg chg="add mod">
          <ac:chgData name="AYA EL FAHIM" userId="S::aya.fah@educa.jcyl.es::f4840d29-f9ed-4fcf-b9ea-c5254600edb7" providerId="AD" clId="Web-{A70A1FCE-FBAE-4955-8B10-6638A00DC025}" dt="2026-01-10T12:24:33.638" v="240" actId="1076"/>
          <ac:spMkLst>
            <pc:docMk/>
            <pc:sldMk cId="3689169563" sldId="260"/>
            <ac:spMk id="9" creationId="{B79557EC-9E10-1D49-985C-448D7B56D9FD}"/>
          </ac:spMkLst>
        </pc:spChg>
        <pc:picChg chg="add mod ord">
          <ac:chgData name="AYA EL FAHIM" userId="S::aya.fah@educa.jcyl.es::f4840d29-f9ed-4fcf-b9ea-c5254600edb7" providerId="AD" clId="Web-{A70A1FCE-FBAE-4955-8B10-6638A00DC025}" dt="2026-01-10T12:24:08.151" v="231" actId="1076"/>
          <ac:picMkLst>
            <pc:docMk/>
            <pc:sldMk cId="3689169563" sldId="260"/>
            <ac:picMk id="4" creationId="{EF0E93C1-6A35-6BD7-49E1-45BBDB7691C1}"/>
          </ac:picMkLst>
        </pc:picChg>
        <pc:picChg chg="add mod">
          <ac:chgData name="AYA EL FAHIM" userId="S::aya.fah@educa.jcyl.es::f4840d29-f9ed-4fcf-b9ea-c5254600edb7" providerId="AD" clId="Web-{A70A1FCE-FBAE-4955-8B10-6638A00DC025}" dt="2026-01-10T12:24:36.591" v="241" actId="1076"/>
          <ac:picMkLst>
            <pc:docMk/>
            <pc:sldMk cId="3689169563" sldId="260"/>
            <ac:picMk id="5" creationId="{0D9BEC2D-BCCD-28B4-026D-FC89CFEF6D8A}"/>
          </ac:picMkLst>
        </pc:picChg>
        <pc:picChg chg="add mod">
          <ac:chgData name="AYA EL FAHIM" userId="S::aya.fah@educa.jcyl.es::f4840d29-f9ed-4fcf-b9ea-c5254600edb7" providerId="AD" clId="Web-{A70A1FCE-FBAE-4955-8B10-6638A00DC025}" dt="2026-01-10T12:24:39.670" v="242" actId="1076"/>
          <ac:picMkLst>
            <pc:docMk/>
            <pc:sldMk cId="3689169563" sldId="260"/>
            <ac:picMk id="6" creationId="{295F0A28-7F3A-F00A-00A2-79D1E5D5A59B}"/>
          </ac:picMkLst>
        </pc:picChg>
      </pc:sldChg>
      <pc:sldChg chg="addSp modSp new del">
        <pc:chgData name="AYA EL FAHIM" userId="S::aya.fah@educa.jcyl.es::f4840d29-f9ed-4fcf-b9ea-c5254600edb7" providerId="AD" clId="Web-{A70A1FCE-FBAE-4955-8B10-6638A00DC025}" dt="2026-01-10T12:00:16.256" v="184"/>
        <pc:sldMkLst>
          <pc:docMk/>
          <pc:sldMk cId="2929757448" sldId="261"/>
        </pc:sldMkLst>
        <pc:spChg chg="add mod">
          <ac:chgData name="AYA EL FAHIM" userId="S::aya.fah@educa.jcyl.es::f4840d29-f9ed-4fcf-b9ea-c5254600edb7" providerId="AD" clId="Web-{A70A1FCE-FBAE-4955-8B10-6638A00DC025}" dt="2026-01-10T12:00:14.522" v="183" actId="20577"/>
          <ac:spMkLst>
            <pc:docMk/>
            <pc:sldMk cId="2929757448" sldId="261"/>
            <ac:spMk id="6" creationId="{FB9D7F3A-0789-592E-248B-11D4F88333C4}"/>
          </ac:spMkLst>
        </pc:spChg>
        <pc:picChg chg="add mod">
          <ac:chgData name="AYA EL FAHIM" userId="S::aya.fah@educa.jcyl.es::f4840d29-f9ed-4fcf-b9ea-c5254600edb7" providerId="AD" clId="Web-{A70A1FCE-FBAE-4955-8B10-6638A00DC025}" dt="2026-01-10T11:53:55.492" v="148" actId="14100"/>
          <ac:picMkLst>
            <pc:docMk/>
            <pc:sldMk cId="2929757448" sldId="261"/>
            <ac:picMk id="5" creationId="{DBE5122A-2B9A-9969-543B-D7C4DCB1392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1/10/2026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2452569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1/10/2026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081414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1/10/2026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047071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1/10/2026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3781093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1/10/2026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2091288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1/10/2026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966484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1/10/2026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28625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1/10/2026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633835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1/10/2026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2198509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1/10/2026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2457579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1/10/2026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229885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1/10/2026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‹Nº›</a:t>
            </a:fld>
            <a:endParaRPr lang="en-US"/>
          </a:p>
        </p:txBody>
      </p:sp>
    </p:spTree>
    <p:extLst>
      <p:ext uri="{BB962C8B-B14F-4D97-AF65-F5344CB8AC3E}">
        <p14:creationId xmlns:p14="http://schemas.microsoft.com/office/powerpoint/2010/main" val="191578977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89" r:id="rId6"/>
    <p:sldLayoutId id="2147483685" r:id="rId7"/>
    <p:sldLayoutId id="2147483686" r:id="rId8"/>
    <p:sldLayoutId id="2147483687" r:id="rId9"/>
    <p:sldLayoutId id="2147483688" r:id="rId10"/>
    <p:sldLayoutId id="2147483690"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E5473D2-DD46-DFAF-84EC-264D6CE58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8102186" y="1499498"/>
            <a:ext cx="3529975" cy="2797359"/>
          </a:xfrm>
        </p:spPr>
        <p:txBody>
          <a:bodyPr>
            <a:normAutofit/>
          </a:bodyPr>
          <a:lstStyle/>
          <a:p>
            <a:pPr algn="l"/>
            <a:r>
              <a:rPr lang="es-ES" sz="8800" b="1" dirty="0">
                <a:latin typeface="Freestyle Script"/>
                <a:ea typeface="+mj-lt"/>
                <a:cs typeface="+mj-lt"/>
              </a:rPr>
              <a:t>OCEAN </a:t>
            </a:r>
            <a:r>
              <a:rPr lang="es-ES" sz="8800" dirty="0">
                <a:latin typeface="Freestyle Script"/>
                <a:ea typeface="+mj-lt"/>
                <a:cs typeface="+mj-lt"/>
              </a:rPr>
              <a:t>      </a:t>
            </a:r>
            <a:r>
              <a:rPr lang="es-ES" sz="8800" b="1" dirty="0">
                <a:latin typeface="Freestyle Script"/>
                <a:ea typeface="+mj-lt"/>
                <a:cs typeface="+mj-lt"/>
              </a:rPr>
              <a:t>ENERGY</a:t>
            </a:r>
            <a:endParaRPr lang="es-ES" sz="8800" b="1" dirty="0">
              <a:latin typeface="Freestyle Script"/>
            </a:endParaRPr>
          </a:p>
        </p:txBody>
      </p:sp>
      <p:sp>
        <p:nvSpPr>
          <p:cNvPr id="3" name="Subtítulo 2"/>
          <p:cNvSpPr>
            <a:spLocks noGrp="1"/>
          </p:cNvSpPr>
          <p:nvPr>
            <p:ph type="subTitle" idx="1"/>
          </p:nvPr>
        </p:nvSpPr>
        <p:spPr>
          <a:xfrm>
            <a:off x="8375357" y="4509669"/>
            <a:ext cx="2479046" cy="687348"/>
          </a:xfrm>
        </p:spPr>
        <p:txBody>
          <a:bodyPr vert="horz" lIns="91440" tIns="45720" rIns="91440" bIns="45720" rtlCol="0" anchor="t">
            <a:normAutofit/>
          </a:bodyPr>
          <a:lstStyle/>
          <a:p>
            <a:pPr algn="l"/>
            <a:r>
              <a:rPr lang="es-ES" sz="2400" err="1">
                <a:latin typeface="Times New Roman"/>
                <a:ea typeface="Cambria"/>
                <a:cs typeface="Calibri"/>
              </a:rPr>
              <a:t>Aya</a:t>
            </a:r>
            <a:r>
              <a:rPr lang="es-ES" sz="2400" dirty="0">
                <a:latin typeface="Times New Roman"/>
                <a:ea typeface="Cambria"/>
                <a:cs typeface="Calibri"/>
              </a:rPr>
              <a:t> el </a:t>
            </a:r>
            <a:r>
              <a:rPr lang="es-ES" sz="2400" err="1">
                <a:latin typeface="Times New Roman"/>
                <a:ea typeface="Cambria"/>
                <a:cs typeface="Calibri"/>
              </a:rPr>
              <a:t>fahim</a:t>
            </a:r>
            <a:endParaRPr lang="es-ES" sz="3200">
              <a:latin typeface="Times New Roman"/>
              <a:ea typeface="Cambria"/>
              <a:cs typeface="Calibri"/>
            </a:endParaRPr>
          </a:p>
        </p:txBody>
      </p:sp>
      <p:pic>
        <p:nvPicPr>
          <p:cNvPr id="4" name="Picture 3" descr="Cielo en el mar">
            <a:extLst>
              <a:ext uri="{FF2B5EF4-FFF2-40B4-BE49-F238E27FC236}">
                <a16:creationId xmlns:a16="http://schemas.microsoft.com/office/drawing/2014/main" id="{07C745BE-BC4E-4B45-4838-3DBFE497B746}"/>
              </a:ext>
            </a:extLst>
          </p:cNvPr>
          <p:cNvPicPr>
            <a:picLocks noChangeAspect="1"/>
          </p:cNvPicPr>
          <p:nvPr/>
        </p:nvPicPr>
        <p:blipFill>
          <a:blip r:embed="rId2"/>
          <a:srcRect l="23554" r="4839" b="-3"/>
          <a:stretch>
            <a:fillRect/>
          </a:stretch>
        </p:blipFill>
        <p:spPr>
          <a:xfrm>
            <a:off x="3" y="10"/>
            <a:ext cx="7612167" cy="6857990"/>
          </a:xfrm>
          <a:prstGeom prst="rect">
            <a:avLst/>
          </a:prstGeom>
        </p:spPr>
      </p:pic>
    </p:spTree>
    <p:extLst>
      <p:ext uri="{BB962C8B-B14F-4D97-AF65-F5344CB8AC3E}">
        <p14:creationId xmlns:p14="http://schemas.microsoft.com/office/powerpoint/2010/main" val="2406273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803DD95-F2EC-47F7-134E-BE40CFDC314E}"/>
              </a:ext>
            </a:extLst>
          </p:cNvPr>
          <p:cNvSpPr>
            <a:spLocks noGrp="1"/>
          </p:cNvSpPr>
          <p:nvPr>
            <p:ph type="title"/>
          </p:nvPr>
        </p:nvSpPr>
        <p:spPr>
          <a:xfrm>
            <a:off x="612648" y="600074"/>
            <a:ext cx="6035040" cy="1529932"/>
          </a:xfrm>
        </p:spPr>
        <p:txBody>
          <a:bodyPr anchor="b">
            <a:normAutofit/>
          </a:bodyPr>
          <a:lstStyle/>
          <a:p>
            <a:r>
              <a:rPr lang="es-ES" sz="6600" b="0" err="1">
                <a:latin typeface="Freestyle Script"/>
              </a:rPr>
              <a:t>Defenicion</a:t>
            </a:r>
            <a:r>
              <a:rPr lang="es-ES" sz="6600" b="0" dirty="0">
                <a:latin typeface="Freestyle Script"/>
              </a:rPr>
              <a:t> </a:t>
            </a:r>
            <a:r>
              <a:rPr lang="es-ES" sz="6600" b="0" err="1">
                <a:latin typeface="Freestyle Script"/>
              </a:rPr>
              <a:t>of</a:t>
            </a:r>
            <a:r>
              <a:rPr lang="es-ES" sz="6600" b="0" dirty="0">
                <a:latin typeface="Freestyle Script"/>
              </a:rPr>
              <a:t> </a:t>
            </a:r>
            <a:r>
              <a:rPr lang="es-ES" sz="6600" b="0" err="1">
                <a:latin typeface="Freestyle Script"/>
              </a:rPr>
              <a:t>ocean</a:t>
            </a:r>
            <a:r>
              <a:rPr lang="es-ES" sz="6600" b="0" dirty="0">
                <a:latin typeface="Freestyle Script"/>
              </a:rPr>
              <a:t> </a:t>
            </a:r>
            <a:r>
              <a:rPr lang="es-ES" sz="6600" b="0" err="1">
                <a:latin typeface="Freestyle Script"/>
              </a:rPr>
              <a:t>energy</a:t>
            </a:r>
            <a:endParaRPr lang="es-ES" sz="6600">
              <a:latin typeface="Neue Haas Grotesk Text Pro"/>
            </a:endParaRPr>
          </a:p>
        </p:txBody>
      </p:sp>
      <p:sp>
        <p:nvSpPr>
          <p:cNvPr id="3" name="Marcador de contenido 2">
            <a:extLst>
              <a:ext uri="{FF2B5EF4-FFF2-40B4-BE49-F238E27FC236}">
                <a16:creationId xmlns:a16="http://schemas.microsoft.com/office/drawing/2014/main" id="{C8541802-8BD0-32BF-0FCB-D8A5D61B546E}"/>
              </a:ext>
            </a:extLst>
          </p:cNvPr>
          <p:cNvSpPr>
            <a:spLocks noGrp="1"/>
          </p:cNvSpPr>
          <p:nvPr>
            <p:ph idx="1"/>
          </p:nvPr>
        </p:nvSpPr>
        <p:spPr>
          <a:xfrm>
            <a:off x="612647" y="2212848"/>
            <a:ext cx="6035041" cy="4096512"/>
          </a:xfrm>
        </p:spPr>
        <p:txBody>
          <a:bodyPr vert="horz" lIns="91440" tIns="45720" rIns="91440" bIns="45720" rtlCol="0" anchor="t">
            <a:normAutofit/>
          </a:bodyPr>
          <a:lstStyle/>
          <a:p>
            <a:pPr marL="0" indent="0">
              <a:buNone/>
            </a:pPr>
            <a:r>
              <a:rPr lang="es-ES" sz="3000">
                <a:latin typeface="Times New Roman"/>
                <a:ea typeface="+mn-lt"/>
                <a:cs typeface="+mn-lt"/>
              </a:rPr>
              <a:t>Marine </a:t>
            </a:r>
            <a:r>
              <a:rPr lang="es-ES" sz="3000" err="1">
                <a:latin typeface="Times New Roman"/>
                <a:ea typeface="+mn-lt"/>
                <a:cs typeface="+mn-lt"/>
              </a:rPr>
              <a:t>energy</a:t>
            </a:r>
            <a:r>
              <a:rPr lang="es-ES" sz="3000" dirty="0">
                <a:latin typeface="Times New Roman"/>
                <a:ea typeface="+mn-lt"/>
                <a:cs typeface="+mn-lt"/>
              </a:rPr>
              <a:t> </a:t>
            </a:r>
            <a:r>
              <a:rPr lang="es-ES" sz="3000" err="1">
                <a:latin typeface="Times New Roman"/>
                <a:ea typeface="+mn-lt"/>
                <a:cs typeface="+mn-lt"/>
              </a:rPr>
              <a:t>refers</a:t>
            </a:r>
            <a:r>
              <a:rPr lang="es-ES" sz="3000">
                <a:latin typeface="Times New Roman"/>
                <a:ea typeface="+mn-lt"/>
                <a:cs typeface="+mn-lt"/>
              </a:rPr>
              <a:t> to a set of technologies that harness the energy of the oceans. The sea has enormous energy potential, manifested primarily in waves, tides, currents, and the temperature difference between the surface and the seabed.</a:t>
            </a:r>
            <a:endParaRPr lang="es-ES" sz="3000">
              <a:latin typeface="Times New Roman"/>
            </a:endParaRPr>
          </a:p>
        </p:txBody>
      </p:sp>
      <p:pic>
        <p:nvPicPr>
          <p:cNvPr id="5" name="Picture 4" descr="Silueta de planta eólica">
            <a:extLst>
              <a:ext uri="{FF2B5EF4-FFF2-40B4-BE49-F238E27FC236}">
                <a16:creationId xmlns:a16="http://schemas.microsoft.com/office/drawing/2014/main" id="{A0C636AF-DD92-B772-BB5D-189AA432407E}"/>
              </a:ext>
            </a:extLst>
          </p:cNvPr>
          <p:cNvPicPr>
            <a:picLocks noChangeAspect="1"/>
          </p:cNvPicPr>
          <p:nvPr/>
        </p:nvPicPr>
        <p:blipFill>
          <a:blip r:embed="rId2"/>
          <a:srcRect l="19334" r="34294" b="6"/>
          <a:stretch>
            <a:fillRect/>
          </a:stretch>
        </p:blipFill>
        <p:spPr>
          <a:xfrm>
            <a:off x="7345680" y="10"/>
            <a:ext cx="4846320" cy="6857990"/>
          </a:xfrm>
          <a:prstGeom prst="rect">
            <a:avLst/>
          </a:prstGeom>
        </p:spPr>
      </p:pic>
    </p:spTree>
    <p:extLst>
      <p:ext uri="{BB962C8B-B14F-4D97-AF65-F5344CB8AC3E}">
        <p14:creationId xmlns:p14="http://schemas.microsoft.com/office/powerpoint/2010/main" val="1774802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E267A9A-3339-F8E6-CD25-1670F4B86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FF495FB-AEC8-2ACE-6DF2-529927B931EF}"/>
              </a:ext>
            </a:extLst>
          </p:cNvPr>
          <p:cNvSpPr>
            <a:spLocks noGrp="1"/>
          </p:cNvSpPr>
          <p:nvPr>
            <p:ph type="title"/>
          </p:nvPr>
        </p:nvSpPr>
        <p:spPr>
          <a:xfrm>
            <a:off x="5757747" y="871701"/>
            <a:ext cx="6278182" cy="842226"/>
          </a:xfrm>
        </p:spPr>
        <p:txBody>
          <a:bodyPr vert="horz" lIns="91440" tIns="45720" rIns="91440" bIns="45720" rtlCol="0" anchor="b">
            <a:noAutofit/>
          </a:bodyPr>
          <a:lstStyle/>
          <a:p>
            <a:r>
              <a:rPr lang="es-ES" sz="4800" b="0" err="1">
                <a:latin typeface="Freestyle Script"/>
                <a:ea typeface="+mj-lt"/>
                <a:cs typeface="+mj-lt"/>
              </a:rPr>
              <a:t>Historical</a:t>
            </a:r>
            <a:r>
              <a:rPr lang="es-ES" sz="4800" b="0" dirty="0">
                <a:latin typeface="Freestyle Script"/>
                <a:ea typeface="+mj-lt"/>
                <a:cs typeface="+mj-lt"/>
              </a:rPr>
              <a:t> </a:t>
            </a:r>
            <a:r>
              <a:rPr lang="es-ES" sz="4800" b="0" err="1">
                <a:latin typeface="Freestyle Script"/>
                <a:ea typeface="+mj-lt"/>
                <a:cs typeface="+mj-lt"/>
              </a:rPr>
              <a:t>overview</a:t>
            </a:r>
            <a:r>
              <a:rPr lang="es-ES" sz="4800" b="0" dirty="0">
                <a:latin typeface="Freestyle Script"/>
                <a:ea typeface="+mj-lt"/>
                <a:cs typeface="+mj-lt"/>
              </a:rPr>
              <a:t> and </a:t>
            </a:r>
            <a:r>
              <a:rPr lang="es-ES" sz="4800" b="0" err="1">
                <a:latin typeface="Freestyle Script"/>
                <a:ea typeface="+mj-lt"/>
                <a:cs typeface="+mj-lt"/>
              </a:rPr>
              <a:t>how</a:t>
            </a:r>
            <a:r>
              <a:rPr lang="es-ES" sz="4800" b="0" dirty="0">
                <a:latin typeface="Freestyle Script"/>
                <a:ea typeface="+mj-lt"/>
                <a:cs typeface="+mj-lt"/>
              </a:rPr>
              <a:t> </a:t>
            </a:r>
            <a:r>
              <a:rPr lang="es-ES" sz="4800" b="0" err="1">
                <a:latin typeface="Freestyle Script"/>
                <a:ea typeface="+mj-lt"/>
                <a:cs typeface="+mj-lt"/>
              </a:rPr>
              <a:t>it</a:t>
            </a:r>
            <a:r>
              <a:rPr lang="es-ES" sz="4800" b="0" dirty="0">
                <a:latin typeface="Freestyle Script"/>
                <a:ea typeface="+mj-lt"/>
                <a:cs typeface="+mj-lt"/>
              </a:rPr>
              <a:t> </a:t>
            </a:r>
            <a:r>
              <a:rPr lang="es-ES" sz="4800" b="0" err="1">
                <a:latin typeface="Freestyle Script"/>
                <a:ea typeface="+mj-lt"/>
                <a:cs typeface="+mj-lt"/>
              </a:rPr>
              <a:t>works</a:t>
            </a:r>
            <a:endParaRPr lang="es-ES" sz="4800" err="1">
              <a:latin typeface="Freestyle Script"/>
            </a:endParaRPr>
          </a:p>
        </p:txBody>
      </p:sp>
      <p:pic>
        <p:nvPicPr>
          <p:cNvPr id="6" name="Imagen 5" descr="Imagen que contiene exterior, agua, paraguas, tabla&#10;&#10;El contenido generado por IA puede ser incorrecto.">
            <a:extLst>
              <a:ext uri="{FF2B5EF4-FFF2-40B4-BE49-F238E27FC236}">
                <a16:creationId xmlns:a16="http://schemas.microsoft.com/office/drawing/2014/main" id="{A96283F7-268C-B054-B2FA-21078802AAF8}"/>
              </a:ext>
            </a:extLst>
          </p:cNvPr>
          <p:cNvPicPr>
            <a:picLocks noChangeAspect="1"/>
          </p:cNvPicPr>
          <p:nvPr/>
        </p:nvPicPr>
        <p:blipFill>
          <a:blip r:embed="rId2"/>
          <a:srcRect l="19548" r="19348" b="-1"/>
          <a:stretch>
            <a:fillRect/>
          </a:stretch>
        </p:blipFill>
        <p:spPr>
          <a:xfrm>
            <a:off x="524087" y="563096"/>
            <a:ext cx="5032945" cy="5723751"/>
          </a:xfrm>
          <a:prstGeom prst="rect">
            <a:avLst/>
          </a:prstGeom>
        </p:spPr>
      </p:pic>
      <p:sp>
        <p:nvSpPr>
          <p:cNvPr id="3" name="Marcador de contenido 2">
            <a:extLst>
              <a:ext uri="{FF2B5EF4-FFF2-40B4-BE49-F238E27FC236}">
                <a16:creationId xmlns:a16="http://schemas.microsoft.com/office/drawing/2014/main" id="{11742A03-B5B4-9DDC-C802-05FFC819206D}"/>
              </a:ext>
            </a:extLst>
          </p:cNvPr>
          <p:cNvSpPr>
            <a:spLocks noGrp="1"/>
          </p:cNvSpPr>
          <p:nvPr>
            <p:ph idx="1"/>
          </p:nvPr>
        </p:nvSpPr>
        <p:spPr>
          <a:xfrm>
            <a:off x="5890033" y="2091115"/>
            <a:ext cx="5953951" cy="4076734"/>
          </a:xfrm>
        </p:spPr>
        <p:txBody>
          <a:bodyPr vert="horz" lIns="91440" tIns="45720" rIns="91440" bIns="45720" rtlCol="0" anchor="t">
            <a:normAutofit fontScale="70000" lnSpcReduction="20000"/>
          </a:bodyPr>
          <a:lstStyle/>
          <a:p>
            <a:pPr marL="0" indent="0">
              <a:buNone/>
            </a:pPr>
            <a:r>
              <a:rPr lang="es-ES" sz="3800">
                <a:latin typeface="Times New Roman"/>
                <a:ea typeface="+mn-lt"/>
                <a:cs typeface="+mn-lt"/>
              </a:rPr>
              <a:t>-</a:t>
            </a:r>
            <a:r>
              <a:rPr lang="es-ES" sz="3800" err="1">
                <a:latin typeface="Times New Roman"/>
                <a:ea typeface="+mn-lt"/>
                <a:cs typeface="+mn-lt"/>
              </a:rPr>
              <a:t>Humans</a:t>
            </a:r>
            <a:r>
              <a:rPr lang="es-ES" sz="3800" dirty="0">
                <a:latin typeface="Times New Roman"/>
                <a:ea typeface="+mn-lt"/>
                <a:cs typeface="+mn-lt"/>
              </a:rPr>
              <a:t> </a:t>
            </a:r>
            <a:r>
              <a:rPr lang="es-ES" sz="3800" err="1">
                <a:latin typeface="Times New Roman"/>
                <a:ea typeface="+mn-lt"/>
                <a:cs typeface="+mn-lt"/>
              </a:rPr>
              <a:t>have</a:t>
            </a:r>
            <a:r>
              <a:rPr lang="es-ES" sz="3800" dirty="0">
                <a:latin typeface="Times New Roman"/>
                <a:ea typeface="+mn-lt"/>
                <a:cs typeface="+mn-lt"/>
              </a:rPr>
              <a:t> </a:t>
            </a:r>
            <a:r>
              <a:rPr lang="es-ES" sz="3800" err="1">
                <a:latin typeface="Times New Roman"/>
                <a:ea typeface="+mn-lt"/>
                <a:cs typeface="+mn-lt"/>
              </a:rPr>
              <a:t>harnessed</a:t>
            </a:r>
            <a:r>
              <a:rPr lang="es-ES" sz="3800" dirty="0">
                <a:latin typeface="Times New Roman"/>
                <a:ea typeface="+mn-lt"/>
                <a:cs typeface="+mn-lt"/>
              </a:rPr>
              <a:t> </a:t>
            </a:r>
            <a:r>
              <a:rPr lang="es-ES" sz="3800" err="1">
                <a:latin typeface="Times New Roman"/>
                <a:ea typeface="+mn-lt"/>
                <a:cs typeface="+mn-lt"/>
              </a:rPr>
              <a:t>the</a:t>
            </a:r>
            <a:r>
              <a:rPr lang="es-ES" sz="3800" dirty="0">
                <a:latin typeface="Times New Roman"/>
                <a:ea typeface="+mn-lt"/>
                <a:cs typeface="+mn-lt"/>
              </a:rPr>
              <a:t> </a:t>
            </a:r>
            <a:r>
              <a:rPr lang="es-ES" sz="3800" err="1">
                <a:latin typeface="Times New Roman"/>
                <a:ea typeface="+mn-lt"/>
                <a:cs typeface="+mn-lt"/>
              </a:rPr>
              <a:t>power</a:t>
            </a:r>
            <a:r>
              <a:rPr lang="es-ES" sz="3800" dirty="0">
                <a:latin typeface="Times New Roman"/>
                <a:ea typeface="+mn-lt"/>
                <a:cs typeface="+mn-lt"/>
              </a:rPr>
              <a:t> </a:t>
            </a:r>
            <a:r>
              <a:rPr lang="es-ES" sz="3800" err="1">
                <a:latin typeface="Times New Roman"/>
                <a:ea typeface="+mn-lt"/>
                <a:cs typeface="+mn-lt"/>
              </a:rPr>
              <a:t>of</a:t>
            </a:r>
            <a:r>
              <a:rPr lang="es-ES" sz="3800" dirty="0">
                <a:latin typeface="Times New Roman"/>
                <a:ea typeface="+mn-lt"/>
                <a:cs typeface="+mn-lt"/>
              </a:rPr>
              <a:t> </a:t>
            </a:r>
            <a:r>
              <a:rPr lang="es-ES" sz="3800" err="1">
                <a:latin typeface="Times New Roman"/>
                <a:ea typeface="+mn-lt"/>
                <a:cs typeface="+mn-lt"/>
              </a:rPr>
              <a:t>the</a:t>
            </a:r>
            <a:r>
              <a:rPr lang="es-ES" sz="3800" dirty="0">
                <a:latin typeface="Times New Roman"/>
                <a:ea typeface="+mn-lt"/>
                <a:cs typeface="+mn-lt"/>
              </a:rPr>
              <a:t> </a:t>
            </a:r>
            <a:r>
              <a:rPr lang="es-ES" sz="3800" err="1">
                <a:latin typeface="Times New Roman"/>
                <a:ea typeface="+mn-lt"/>
                <a:cs typeface="+mn-lt"/>
              </a:rPr>
              <a:t>tides</a:t>
            </a:r>
            <a:r>
              <a:rPr lang="es-ES" sz="3800">
                <a:latin typeface="Times New Roman"/>
                <a:ea typeface="+mn-lt"/>
                <a:cs typeface="+mn-lt"/>
              </a:rPr>
              <a:t>, and in </a:t>
            </a:r>
            <a:r>
              <a:rPr lang="es-ES" sz="3800" err="1">
                <a:latin typeface="Times New Roman"/>
                <a:ea typeface="+mn-lt"/>
                <a:cs typeface="+mn-lt"/>
              </a:rPr>
              <a:t>Europe</a:t>
            </a:r>
            <a:r>
              <a:rPr lang="es-ES" sz="3800" dirty="0">
                <a:latin typeface="Times New Roman"/>
                <a:ea typeface="+mn-lt"/>
                <a:cs typeface="+mn-lt"/>
              </a:rPr>
              <a:t> </a:t>
            </a:r>
            <a:r>
              <a:rPr lang="es-ES" sz="3800" err="1">
                <a:latin typeface="Times New Roman"/>
                <a:ea typeface="+mn-lt"/>
                <a:cs typeface="+mn-lt"/>
              </a:rPr>
              <a:t>during</a:t>
            </a:r>
            <a:r>
              <a:rPr lang="es-ES" sz="3800" dirty="0">
                <a:latin typeface="Times New Roman"/>
                <a:ea typeface="+mn-lt"/>
                <a:cs typeface="+mn-lt"/>
              </a:rPr>
              <a:t> </a:t>
            </a:r>
            <a:r>
              <a:rPr lang="es-ES" sz="3800" err="1">
                <a:latin typeface="Times New Roman"/>
                <a:ea typeface="+mn-lt"/>
                <a:cs typeface="+mn-lt"/>
              </a:rPr>
              <a:t>the</a:t>
            </a:r>
            <a:r>
              <a:rPr lang="es-ES" sz="3800" dirty="0">
                <a:latin typeface="Times New Roman"/>
                <a:ea typeface="+mn-lt"/>
                <a:cs typeface="+mn-lt"/>
              </a:rPr>
              <a:t> </a:t>
            </a:r>
            <a:r>
              <a:rPr lang="es-ES" sz="3800" err="1">
                <a:latin typeface="Times New Roman"/>
                <a:ea typeface="+mn-lt"/>
                <a:cs typeface="+mn-lt"/>
              </a:rPr>
              <a:t>Middle</a:t>
            </a:r>
            <a:r>
              <a:rPr lang="es-ES" sz="3800" dirty="0">
                <a:latin typeface="Times New Roman"/>
                <a:ea typeface="+mn-lt"/>
                <a:cs typeface="+mn-lt"/>
              </a:rPr>
              <a:t> </a:t>
            </a:r>
            <a:r>
              <a:rPr lang="es-ES" sz="3800" err="1">
                <a:latin typeface="Times New Roman"/>
                <a:ea typeface="+mn-lt"/>
                <a:cs typeface="+mn-lt"/>
              </a:rPr>
              <a:t>Ages</a:t>
            </a:r>
            <a:r>
              <a:rPr lang="es-ES" sz="3800">
                <a:latin typeface="Times New Roman"/>
                <a:ea typeface="+mn-lt"/>
                <a:cs typeface="+mn-lt"/>
              </a:rPr>
              <a:t>, </a:t>
            </a:r>
            <a:r>
              <a:rPr lang="es-ES" sz="3800" err="1">
                <a:latin typeface="Times New Roman"/>
                <a:ea typeface="+mn-lt"/>
                <a:cs typeface="+mn-lt"/>
              </a:rPr>
              <a:t>tidal</a:t>
            </a:r>
            <a:r>
              <a:rPr lang="es-ES" sz="3800" dirty="0">
                <a:latin typeface="Times New Roman"/>
                <a:ea typeface="+mn-lt"/>
                <a:cs typeface="+mn-lt"/>
              </a:rPr>
              <a:t> </a:t>
            </a:r>
            <a:r>
              <a:rPr lang="es-ES" sz="3800" err="1">
                <a:latin typeface="Times New Roman"/>
                <a:ea typeface="+mn-lt"/>
                <a:cs typeface="+mn-lt"/>
              </a:rPr>
              <a:t>mills</a:t>
            </a:r>
            <a:r>
              <a:rPr lang="es-ES" sz="3800" dirty="0">
                <a:latin typeface="Times New Roman"/>
                <a:ea typeface="+mn-lt"/>
                <a:cs typeface="+mn-lt"/>
              </a:rPr>
              <a:t> </a:t>
            </a:r>
            <a:r>
              <a:rPr lang="es-ES" sz="3800" err="1">
                <a:latin typeface="Times New Roman"/>
                <a:ea typeface="+mn-lt"/>
                <a:cs typeface="+mn-lt"/>
              </a:rPr>
              <a:t>used</a:t>
            </a:r>
            <a:r>
              <a:rPr lang="es-ES" sz="3800" dirty="0">
                <a:latin typeface="Times New Roman"/>
                <a:ea typeface="+mn-lt"/>
                <a:cs typeface="+mn-lt"/>
              </a:rPr>
              <a:t> </a:t>
            </a:r>
            <a:r>
              <a:rPr lang="es-ES" sz="3800" err="1">
                <a:latin typeface="Times New Roman"/>
                <a:ea typeface="+mn-lt"/>
                <a:cs typeface="+mn-lt"/>
              </a:rPr>
              <a:t>the</a:t>
            </a:r>
            <a:r>
              <a:rPr lang="es-ES" sz="3800" dirty="0">
                <a:latin typeface="Times New Roman"/>
                <a:ea typeface="+mn-lt"/>
                <a:cs typeface="+mn-lt"/>
              </a:rPr>
              <a:t> </a:t>
            </a:r>
            <a:r>
              <a:rPr lang="es-ES" sz="3800" err="1">
                <a:latin typeface="Times New Roman"/>
                <a:ea typeface="+mn-lt"/>
                <a:cs typeface="+mn-lt"/>
              </a:rPr>
              <a:t>rise</a:t>
            </a:r>
            <a:r>
              <a:rPr lang="es-ES" sz="3800" dirty="0">
                <a:latin typeface="Times New Roman"/>
                <a:ea typeface="+mn-lt"/>
                <a:cs typeface="+mn-lt"/>
              </a:rPr>
              <a:t> </a:t>
            </a:r>
            <a:r>
              <a:rPr lang="es-ES" sz="3800">
                <a:latin typeface="Times New Roman"/>
                <a:ea typeface="+mn-lt"/>
                <a:cs typeface="+mn-lt"/>
              </a:rPr>
              <a:t>and </a:t>
            </a:r>
            <a:r>
              <a:rPr lang="es-ES" sz="3800" err="1">
                <a:latin typeface="Times New Roman"/>
                <a:ea typeface="+mn-lt"/>
                <a:cs typeface="+mn-lt"/>
              </a:rPr>
              <a:t>fall</a:t>
            </a:r>
            <a:r>
              <a:rPr lang="es-ES" sz="3800" dirty="0">
                <a:latin typeface="Times New Roman"/>
                <a:ea typeface="+mn-lt"/>
                <a:cs typeface="+mn-lt"/>
              </a:rPr>
              <a:t> </a:t>
            </a:r>
            <a:r>
              <a:rPr lang="es-ES" sz="3800" err="1">
                <a:latin typeface="Times New Roman"/>
                <a:ea typeface="+mn-lt"/>
                <a:cs typeface="+mn-lt"/>
              </a:rPr>
              <a:t>of</a:t>
            </a:r>
            <a:r>
              <a:rPr lang="es-ES" sz="3800" dirty="0">
                <a:latin typeface="Times New Roman"/>
                <a:ea typeface="+mn-lt"/>
                <a:cs typeface="+mn-lt"/>
              </a:rPr>
              <a:t> </a:t>
            </a:r>
            <a:r>
              <a:rPr lang="es-ES" sz="3800" err="1">
                <a:latin typeface="Times New Roman"/>
                <a:ea typeface="+mn-lt"/>
                <a:cs typeface="+mn-lt"/>
              </a:rPr>
              <a:t>the</a:t>
            </a:r>
            <a:r>
              <a:rPr lang="es-ES" sz="3800">
                <a:latin typeface="Times New Roman"/>
                <a:ea typeface="+mn-lt"/>
                <a:cs typeface="+mn-lt"/>
              </a:rPr>
              <a:t> sea </a:t>
            </a:r>
            <a:r>
              <a:rPr lang="es-ES" sz="3800" err="1">
                <a:latin typeface="Times New Roman"/>
                <a:ea typeface="+mn-lt"/>
                <a:cs typeface="+mn-lt"/>
              </a:rPr>
              <a:t>to</a:t>
            </a:r>
            <a:r>
              <a:rPr lang="es-ES" sz="3800" dirty="0">
                <a:latin typeface="Times New Roman"/>
                <a:ea typeface="+mn-lt"/>
                <a:cs typeface="+mn-lt"/>
              </a:rPr>
              <a:t> </a:t>
            </a:r>
            <a:r>
              <a:rPr lang="es-ES" sz="3800" err="1">
                <a:latin typeface="Times New Roman"/>
                <a:ea typeface="+mn-lt"/>
                <a:cs typeface="+mn-lt"/>
              </a:rPr>
              <a:t>move</a:t>
            </a:r>
            <a:r>
              <a:rPr lang="es-ES" sz="3800" dirty="0">
                <a:latin typeface="Times New Roman"/>
                <a:ea typeface="+mn-lt"/>
                <a:cs typeface="+mn-lt"/>
              </a:rPr>
              <a:t> </a:t>
            </a:r>
            <a:r>
              <a:rPr lang="es-ES" sz="3800" err="1">
                <a:latin typeface="Times New Roman"/>
                <a:ea typeface="+mn-lt"/>
                <a:cs typeface="+mn-lt"/>
              </a:rPr>
              <a:t>wheels</a:t>
            </a:r>
            <a:r>
              <a:rPr lang="es-ES" sz="3800" dirty="0">
                <a:latin typeface="Times New Roman"/>
                <a:ea typeface="+mn-lt"/>
                <a:cs typeface="+mn-lt"/>
              </a:rPr>
              <a:t> </a:t>
            </a:r>
            <a:r>
              <a:rPr lang="es-ES" sz="3800">
                <a:latin typeface="Times New Roman"/>
                <a:ea typeface="+mn-lt"/>
                <a:cs typeface="+mn-lt"/>
              </a:rPr>
              <a:t>and </a:t>
            </a:r>
            <a:r>
              <a:rPr lang="es-ES" sz="3800" err="1">
                <a:latin typeface="Times New Roman"/>
                <a:ea typeface="+mn-lt"/>
                <a:cs typeface="+mn-lt"/>
              </a:rPr>
              <a:t>grind</a:t>
            </a:r>
            <a:r>
              <a:rPr lang="es-ES" sz="3800" dirty="0">
                <a:latin typeface="Times New Roman"/>
                <a:ea typeface="+mn-lt"/>
                <a:cs typeface="+mn-lt"/>
              </a:rPr>
              <a:t> </a:t>
            </a:r>
            <a:r>
              <a:rPr lang="es-ES" sz="3800" err="1">
                <a:latin typeface="Times New Roman"/>
                <a:ea typeface="+mn-lt"/>
                <a:cs typeface="+mn-lt"/>
              </a:rPr>
              <a:t>grain</a:t>
            </a:r>
            <a:r>
              <a:rPr lang="es-ES" sz="3800">
                <a:latin typeface="Times New Roman"/>
                <a:ea typeface="+mn-lt"/>
                <a:cs typeface="+mn-lt"/>
              </a:rPr>
              <a:t>.</a:t>
            </a:r>
            <a:endParaRPr lang="es-ES" sz="3800">
              <a:latin typeface="Times New Roman"/>
              <a:ea typeface="+mn-lt"/>
              <a:cs typeface="Times New Roman"/>
            </a:endParaRPr>
          </a:p>
          <a:p>
            <a:pPr marL="0" indent="0">
              <a:buNone/>
            </a:pPr>
            <a:r>
              <a:rPr lang="es-ES" sz="3800">
                <a:latin typeface="Times New Roman"/>
                <a:ea typeface="+mn-lt"/>
                <a:cs typeface="+mn-lt"/>
              </a:rPr>
              <a:t>-</a:t>
            </a:r>
            <a:r>
              <a:rPr lang="es-ES" sz="3800" err="1">
                <a:latin typeface="Times New Roman"/>
                <a:ea typeface="+mn-lt"/>
                <a:cs typeface="+mn-lt"/>
              </a:rPr>
              <a:t>With</a:t>
            </a:r>
            <a:r>
              <a:rPr lang="es-ES" sz="3800" dirty="0">
                <a:latin typeface="Times New Roman"/>
                <a:ea typeface="+mn-lt"/>
                <a:cs typeface="+mn-lt"/>
              </a:rPr>
              <a:t> </a:t>
            </a:r>
            <a:r>
              <a:rPr lang="es-ES" sz="3800" err="1">
                <a:latin typeface="Times New Roman"/>
                <a:ea typeface="+mn-lt"/>
                <a:cs typeface="+mn-lt"/>
              </a:rPr>
              <a:t>technological</a:t>
            </a:r>
            <a:r>
              <a:rPr lang="es-ES" sz="3800" dirty="0">
                <a:latin typeface="Times New Roman"/>
                <a:ea typeface="+mn-lt"/>
                <a:cs typeface="+mn-lt"/>
              </a:rPr>
              <a:t> </a:t>
            </a:r>
            <a:r>
              <a:rPr lang="es-ES" sz="3800" err="1">
                <a:latin typeface="Times New Roman"/>
                <a:ea typeface="+mn-lt"/>
                <a:cs typeface="+mn-lt"/>
              </a:rPr>
              <a:t>development</a:t>
            </a:r>
            <a:r>
              <a:rPr lang="es-ES" sz="3800">
                <a:latin typeface="Times New Roman"/>
                <a:ea typeface="+mn-lt"/>
                <a:cs typeface="+mn-lt"/>
              </a:rPr>
              <a:t>, </a:t>
            </a:r>
            <a:r>
              <a:rPr lang="es-ES" sz="3800" err="1">
                <a:latin typeface="Times New Roman"/>
                <a:ea typeface="+mn-lt"/>
                <a:cs typeface="+mn-lt"/>
              </a:rPr>
              <a:t>the</a:t>
            </a:r>
            <a:r>
              <a:rPr lang="es-ES" sz="3800" dirty="0">
                <a:latin typeface="Times New Roman"/>
                <a:ea typeface="+mn-lt"/>
                <a:cs typeface="+mn-lt"/>
              </a:rPr>
              <a:t> </a:t>
            </a:r>
            <a:r>
              <a:rPr lang="es-ES" sz="3800" err="1">
                <a:latin typeface="Times New Roman"/>
                <a:ea typeface="+mn-lt"/>
                <a:cs typeface="+mn-lt"/>
              </a:rPr>
              <a:t>first</a:t>
            </a:r>
            <a:r>
              <a:rPr lang="es-ES" sz="3800" dirty="0">
                <a:latin typeface="Times New Roman"/>
                <a:ea typeface="+mn-lt"/>
                <a:cs typeface="+mn-lt"/>
              </a:rPr>
              <a:t> </a:t>
            </a:r>
            <a:r>
              <a:rPr lang="es-ES" sz="3800">
                <a:latin typeface="Times New Roman"/>
                <a:ea typeface="+mn-lt"/>
                <a:cs typeface="+mn-lt"/>
              </a:rPr>
              <a:t>experimental </a:t>
            </a:r>
            <a:r>
              <a:rPr lang="es-ES" sz="3800" err="1">
                <a:latin typeface="Times New Roman"/>
                <a:ea typeface="+mn-lt"/>
                <a:cs typeface="+mn-lt"/>
              </a:rPr>
              <a:t>tidal</a:t>
            </a:r>
            <a:r>
              <a:rPr lang="es-ES" sz="3800" dirty="0">
                <a:latin typeface="Times New Roman"/>
                <a:ea typeface="+mn-lt"/>
                <a:cs typeface="+mn-lt"/>
              </a:rPr>
              <a:t> </a:t>
            </a:r>
            <a:r>
              <a:rPr lang="es-ES" sz="3800" err="1">
                <a:latin typeface="Times New Roman"/>
                <a:ea typeface="+mn-lt"/>
                <a:cs typeface="+mn-lt"/>
              </a:rPr>
              <a:t>power</a:t>
            </a:r>
            <a:r>
              <a:rPr lang="es-ES" sz="3800" dirty="0">
                <a:latin typeface="Times New Roman"/>
                <a:ea typeface="+mn-lt"/>
                <a:cs typeface="+mn-lt"/>
              </a:rPr>
              <a:t> </a:t>
            </a:r>
            <a:r>
              <a:rPr lang="es-ES" sz="3800" err="1">
                <a:latin typeface="Times New Roman"/>
                <a:ea typeface="+mn-lt"/>
                <a:cs typeface="+mn-lt"/>
              </a:rPr>
              <a:t>plants</a:t>
            </a:r>
            <a:r>
              <a:rPr lang="es-ES" sz="3800" dirty="0">
                <a:latin typeface="Times New Roman"/>
                <a:ea typeface="+mn-lt"/>
                <a:cs typeface="+mn-lt"/>
              </a:rPr>
              <a:t> </a:t>
            </a:r>
            <a:r>
              <a:rPr lang="es-ES" sz="3800">
                <a:latin typeface="Times New Roman"/>
                <a:ea typeface="+mn-lt"/>
                <a:cs typeface="+mn-lt"/>
              </a:rPr>
              <a:t>emerged. In 1966, </a:t>
            </a:r>
            <a:r>
              <a:rPr lang="es-ES" sz="3800" err="1">
                <a:latin typeface="Times New Roman"/>
                <a:ea typeface="+mn-lt"/>
                <a:cs typeface="+mn-lt"/>
              </a:rPr>
              <a:t>the</a:t>
            </a:r>
            <a:r>
              <a:rPr lang="es-ES" sz="3800">
                <a:latin typeface="Times New Roman"/>
                <a:ea typeface="+mn-lt"/>
                <a:cs typeface="+mn-lt"/>
              </a:rPr>
              <a:t> La </a:t>
            </a:r>
            <a:r>
              <a:rPr lang="es-ES" sz="3800" err="1">
                <a:latin typeface="Times New Roman"/>
                <a:ea typeface="+mn-lt"/>
                <a:cs typeface="+mn-lt"/>
              </a:rPr>
              <a:t>Rance</a:t>
            </a:r>
            <a:r>
              <a:rPr lang="es-ES" sz="3800" dirty="0">
                <a:latin typeface="Times New Roman"/>
                <a:ea typeface="+mn-lt"/>
                <a:cs typeface="+mn-lt"/>
              </a:rPr>
              <a:t> </a:t>
            </a:r>
            <a:r>
              <a:rPr lang="es-ES" sz="3800" err="1">
                <a:latin typeface="Times New Roman"/>
                <a:ea typeface="+mn-lt"/>
                <a:cs typeface="+mn-lt"/>
              </a:rPr>
              <a:t>tidal</a:t>
            </a:r>
            <a:r>
              <a:rPr lang="es-ES" sz="3800" dirty="0">
                <a:latin typeface="Times New Roman"/>
                <a:ea typeface="+mn-lt"/>
                <a:cs typeface="+mn-lt"/>
              </a:rPr>
              <a:t> </a:t>
            </a:r>
            <a:r>
              <a:rPr lang="es-ES" sz="3800" err="1">
                <a:latin typeface="Times New Roman"/>
                <a:ea typeface="+mn-lt"/>
                <a:cs typeface="+mn-lt"/>
              </a:rPr>
              <a:t>power</a:t>
            </a:r>
            <a:r>
              <a:rPr lang="es-ES" sz="3800" dirty="0">
                <a:latin typeface="Times New Roman"/>
                <a:ea typeface="+mn-lt"/>
                <a:cs typeface="+mn-lt"/>
              </a:rPr>
              <a:t> </a:t>
            </a:r>
            <a:r>
              <a:rPr lang="es-ES" sz="3800" err="1">
                <a:latin typeface="Times New Roman"/>
                <a:ea typeface="+mn-lt"/>
                <a:cs typeface="+mn-lt"/>
              </a:rPr>
              <a:t>plant</a:t>
            </a:r>
            <a:r>
              <a:rPr lang="es-ES" sz="3800" dirty="0">
                <a:latin typeface="Times New Roman"/>
                <a:ea typeface="+mn-lt"/>
                <a:cs typeface="+mn-lt"/>
              </a:rPr>
              <a:t> </a:t>
            </a:r>
            <a:r>
              <a:rPr lang="es-ES" sz="3800">
                <a:latin typeface="Times New Roman"/>
                <a:ea typeface="+mn-lt"/>
                <a:cs typeface="+mn-lt"/>
              </a:rPr>
              <a:t>(France) </a:t>
            </a:r>
            <a:r>
              <a:rPr lang="es-ES" sz="3800" err="1">
                <a:latin typeface="Times New Roman"/>
                <a:ea typeface="+mn-lt"/>
                <a:cs typeface="+mn-lt"/>
              </a:rPr>
              <a:t>was</a:t>
            </a:r>
            <a:r>
              <a:rPr lang="es-ES" sz="3800" dirty="0">
                <a:latin typeface="Times New Roman"/>
                <a:ea typeface="+mn-lt"/>
                <a:cs typeface="+mn-lt"/>
              </a:rPr>
              <a:t> </a:t>
            </a:r>
            <a:r>
              <a:rPr lang="es-ES" sz="3800" err="1">
                <a:latin typeface="Times New Roman"/>
                <a:ea typeface="+mn-lt"/>
                <a:cs typeface="+mn-lt"/>
              </a:rPr>
              <a:t>built</a:t>
            </a:r>
            <a:r>
              <a:rPr lang="es-ES" sz="3800">
                <a:latin typeface="Times New Roman"/>
                <a:ea typeface="+mn-lt"/>
                <a:cs typeface="+mn-lt"/>
              </a:rPr>
              <a:t>.</a:t>
            </a:r>
            <a:r>
              <a:rPr lang="es-ES" sz="1800" dirty="0">
                <a:latin typeface="Times New Roman"/>
                <a:ea typeface="+mn-lt"/>
                <a:cs typeface="+mn-lt"/>
              </a:rPr>
              <a:t>   </a:t>
            </a:r>
            <a:endParaRPr lang="es-ES" sz="1800" dirty="0">
              <a:latin typeface="Times New Roman"/>
              <a:cs typeface="Times New Roman"/>
            </a:endParaRPr>
          </a:p>
        </p:txBody>
      </p:sp>
    </p:spTree>
    <p:extLst>
      <p:ext uri="{BB962C8B-B14F-4D97-AF65-F5344CB8AC3E}">
        <p14:creationId xmlns:p14="http://schemas.microsoft.com/office/powerpoint/2010/main" val="208869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3867147-1C83-BF71-39B0-B590EE7F3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7476334-DC86-BC91-D397-8F99DBD41683}"/>
              </a:ext>
            </a:extLst>
          </p:cNvPr>
          <p:cNvSpPr>
            <a:spLocks noGrp="1"/>
          </p:cNvSpPr>
          <p:nvPr>
            <p:ph type="title"/>
          </p:nvPr>
        </p:nvSpPr>
        <p:spPr>
          <a:xfrm>
            <a:off x="1012738" y="582759"/>
            <a:ext cx="10872216" cy="1133856"/>
          </a:xfrm>
        </p:spPr>
        <p:txBody>
          <a:bodyPr vert="horz" lIns="91440" tIns="45720" rIns="91440" bIns="45720" rtlCol="0" anchor="t">
            <a:noAutofit/>
          </a:bodyPr>
          <a:lstStyle/>
          <a:p>
            <a:r>
              <a:rPr lang="en-US" sz="6600" b="0">
                <a:latin typeface="Freestyle Script"/>
              </a:rPr>
              <a:t>The</a:t>
            </a:r>
            <a:r>
              <a:rPr lang="en-US" sz="6600" b="0" dirty="0">
                <a:latin typeface="Freestyle Script"/>
                <a:ea typeface="+mj-lt"/>
                <a:cs typeface="+mj-lt"/>
              </a:rPr>
              <a:t> main countries that produce this energy</a:t>
            </a:r>
            <a:endParaRPr lang="en-US" sz="6600" b="0" kern="1200" dirty="0">
              <a:latin typeface="Freestyle Script"/>
            </a:endParaRPr>
          </a:p>
        </p:txBody>
      </p:sp>
      <p:pic>
        <p:nvPicPr>
          <p:cNvPr id="4" name="Marcador de contenido 3" descr="Diagrama&#10;&#10;El contenido generado por IA puede ser incorrecto.">
            <a:extLst>
              <a:ext uri="{FF2B5EF4-FFF2-40B4-BE49-F238E27FC236}">
                <a16:creationId xmlns:a16="http://schemas.microsoft.com/office/drawing/2014/main" id="{E3298BB4-061A-9B9A-FF79-4039ABCD1BAB}"/>
              </a:ext>
            </a:extLst>
          </p:cNvPr>
          <p:cNvPicPr>
            <a:picLocks noGrp="1" noChangeAspect="1"/>
          </p:cNvPicPr>
          <p:nvPr>
            <p:ph idx="1"/>
          </p:nvPr>
        </p:nvPicPr>
        <p:blipFill>
          <a:blip r:embed="rId2"/>
          <a:stretch>
            <a:fillRect/>
          </a:stretch>
        </p:blipFill>
        <p:spPr>
          <a:xfrm>
            <a:off x="383942" y="2006118"/>
            <a:ext cx="6314451" cy="3929927"/>
          </a:xfrm>
          <a:prstGeom prst="rect">
            <a:avLst/>
          </a:prstGeom>
        </p:spPr>
      </p:pic>
      <p:sp>
        <p:nvSpPr>
          <p:cNvPr id="5" name="CuadroTexto 4">
            <a:extLst>
              <a:ext uri="{FF2B5EF4-FFF2-40B4-BE49-F238E27FC236}">
                <a16:creationId xmlns:a16="http://schemas.microsoft.com/office/drawing/2014/main" id="{2C8917AD-39A0-8449-179D-CC2F8333F654}"/>
              </a:ext>
            </a:extLst>
          </p:cNvPr>
          <p:cNvSpPr txBox="1"/>
          <p:nvPr/>
        </p:nvSpPr>
        <p:spPr>
          <a:xfrm>
            <a:off x="7098889" y="2012494"/>
            <a:ext cx="4994176" cy="391221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228600">
              <a:lnSpc>
                <a:spcPct val="120000"/>
              </a:lnSpc>
              <a:spcAft>
                <a:spcPts val="600"/>
              </a:spcAft>
              <a:buFont typeface="Arial" panose="020B0604020202020204" pitchFamily="34" charset="0"/>
              <a:buChar char="•"/>
            </a:pPr>
            <a:r>
              <a:rPr lang="en-US" sz="2400" dirty="0">
                <a:latin typeface="Times New Roman"/>
                <a:ea typeface="+mn-lt"/>
                <a:cs typeface="+mn-lt"/>
              </a:rPr>
              <a:t>Europe is a world leader in this sector, with European companies holding around 23% of patents. Countries like the </a:t>
            </a:r>
            <a:r>
              <a:rPr lang="en-US" sz="2400" b="1" dirty="0">
                <a:latin typeface="Times New Roman"/>
                <a:ea typeface="+mn-lt"/>
                <a:cs typeface="+mn-lt"/>
              </a:rPr>
              <a:t>United Kingdom</a:t>
            </a:r>
            <a:r>
              <a:rPr lang="en-US" sz="2400" dirty="0">
                <a:latin typeface="Times New Roman"/>
                <a:ea typeface="+mn-lt"/>
                <a:cs typeface="+mn-lt"/>
              </a:rPr>
              <a:t> and </a:t>
            </a:r>
            <a:r>
              <a:rPr lang="en-US" sz="2400" b="1" dirty="0">
                <a:latin typeface="Times New Roman"/>
                <a:ea typeface="+mn-lt"/>
                <a:cs typeface="+mn-lt"/>
              </a:rPr>
              <a:t>France</a:t>
            </a:r>
            <a:r>
              <a:rPr lang="en-US" sz="2400" dirty="0">
                <a:latin typeface="Times New Roman"/>
                <a:ea typeface="+mn-lt"/>
                <a:cs typeface="+mn-lt"/>
              </a:rPr>
              <a:t> stand out in its development, along with other countries such as</a:t>
            </a:r>
            <a:r>
              <a:rPr lang="en-US" sz="2400" b="1" dirty="0">
                <a:latin typeface="Times New Roman"/>
                <a:ea typeface="+mn-lt"/>
                <a:cs typeface="+mn-lt"/>
              </a:rPr>
              <a:t> South Korea</a:t>
            </a:r>
            <a:r>
              <a:rPr lang="en-US" sz="2400" dirty="0">
                <a:latin typeface="Times New Roman"/>
                <a:ea typeface="+mn-lt"/>
                <a:cs typeface="+mn-lt"/>
              </a:rPr>
              <a:t>, </a:t>
            </a:r>
            <a:r>
              <a:rPr lang="en-US" sz="2400" b="1" dirty="0">
                <a:latin typeface="Times New Roman"/>
                <a:ea typeface="+mn-lt"/>
                <a:cs typeface="+mn-lt"/>
              </a:rPr>
              <a:t>Canada</a:t>
            </a:r>
            <a:r>
              <a:rPr lang="en-US" sz="2400" dirty="0">
                <a:latin typeface="Times New Roman"/>
                <a:ea typeface="+mn-lt"/>
                <a:cs typeface="+mn-lt"/>
              </a:rPr>
              <a:t>, and </a:t>
            </a:r>
            <a:r>
              <a:rPr lang="en-US" sz="2400" b="1" dirty="0">
                <a:latin typeface="Times New Roman"/>
                <a:ea typeface="+mn-lt"/>
                <a:cs typeface="+mn-lt"/>
              </a:rPr>
              <a:t>China</a:t>
            </a:r>
            <a:r>
              <a:rPr lang="en-US" sz="2400" dirty="0">
                <a:latin typeface="Times New Roman"/>
                <a:ea typeface="+mn-lt"/>
                <a:cs typeface="+mn-lt"/>
              </a:rPr>
              <a:t>, although its use is still limited</a:t>
            </a:r>
            <a:r>
              <a:rPr lang="en-US" sz="2000" dirty="0">
                <a:latin typeface="Times New Roman"/>
                <a:ea typeface="+mn-lt"/>
                <a:cs typeface="+mn-lt"/>
              </a:rPr>
              <a:t>.</a:t>
            </a:r>
            <a:endParaRPr lang="en-US" sz="2000" dirty="0">
              <a:latin typeface="Times New Roman"/>
              <a:cs typeface="Times New Roman"/>
            </a:endParaRPr>
          </a:p>
        </p:txBody>
      </p:sp>
    </p:spTree>
    <p:extLst>
      <p:ext uri="{BB962C8B-B14F-4D97-AF65-F5344CB8AC3E}">
        <p14:creationId xmlns:p14="http://schemas.microsoft.com/office/powerpoint/2010/main" val="3015308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14E1C4-68EF-DFA4-6990-8F14F94132B2}"/>
              </a:ext>
            </a:extLst>
          </p:cNvPr>
          <p:cNvSpPr>
            <a:spLocks noGrp="1"/>
          </p:cNvSpPr>
          <p:nvPr>
            <p:ph type="title"/>
          </p:nvPr>
        </p:nvSpPr>
        <p:spPr>
          <a:xfrm>
            <a:off x="6492561" y="969446"/>
            <a:ext cx="4591695" cy="1598558"/>
          </a:xfrm>
        </p:spPr>
        <p:txBody>
          <a:bodyPr vert="horz" lIns="91440" tIns="45720" rIns="91440" bIns="45720" rtlCol="0" anchor="t">
            <a:noAutofit/>
          </a:bodyPr>
          <a:lstStyle/>
          <a:p>
            <a:r>
              <a:rPr lang="es-ES" sz="6000" b="0" err="1">
                <a:latin typeface="Freestyle Script"/>
                <a:ea typeface="+mj-lt"/>
                <a:cs typeface="+mj-lt"/>
              </a:rPr>
              <a:t>These</a:t>
            </a:r>
            <a:r>
              <a:rPr lang="es-ES" sz="6000" b="0" dirty="0">
                <a:latin typeface="Freestyle Script"/>
                <a:ea typeface="+mj-lt"/>
                <a:cs typeface="+mj-lt"/>
              </a:rPr>
              <a:t> are </a:t>
            </a:r>
            <a:r>
              <a:rPr lang="es-ES" sz="6000" b="0" err="1">
                <a:latin typeface="Freestyle Script"/>
                <a:ea typeface="+mj-lt"/>
                <a:cs typeface="+mj-lt"/>
              </a:rPr>
              <a:t>some</a:t>
            </a:r>
            <a:r>
              <a:rPr lang="es-ES" sz="6000" b="0" dirty="0">
                <a:latin typeface="Freestyle Script"/>
                <a:ea typeface="+mj-lt"/>
                <a:cs typeface="+mj-lt"/>
              </a:rPr>
              <a:t> sites </a:t>
            </a:r>
            <a:r>
              <a:rPr lang="es-ES" sz="6000" b="0" err="1">
                <a:latin typeface="Freestyle Script"/>
                <a:ea typeface="+mj-lt"/>
                <a:cs typeface="+mj-lt"/>
              </a:rPr>
              <a:t>with</a:t>
            </a:r>
            <a:r>
              <a:rPr lang="es-ES" sz="6000" b="0" dirty="0">
                <a:latin typeface="Freestyle Script"/>
                <a:ea typeface="+mj-lt"/>
                <a:cs typeface="+mj-lt"/>
              </a:rPr>
              <a:t> </a:t>
            </a:r>
            <a:r>
              <a:rPr lang="es-ES" sz="6000" b="0" err="1">
                <a:latin typeface="Freestyle Script"/>
                <a:ea typeface="+mj-lt"/>
                <a:cs typeface="+mj-lt"/>
              </a:rPr>
              <a:t>ocean</a:t>
            </a:r>
            <a:r>
              <a:rPr lang="es-ES" sz="6000" b="0" dirty="0">
                <a:latin typeface="Freestyle Script"/>
                <a:ea typeface="+mj-lt"/>
                <a:cs typeface="+mj-lt"/>
              </a:rPr>
              <a:t> </a:t>
            </a:r>
            <a:r>
              <a:rPr lang="es-ES" sz="6000" b="0" err="1">
                <a:latin typeface="Freestyle Script"/>
                <a:ea typeface="+mj-lt"/>
                <a:cs typeface="+mj-lt"/>
              </a:rPr>
              <a:t>energy</a:t>
            </a:r>
            <a:endParaRPr lang="es-ES" sz="6000" b="0" err="1">
              <a:latin typeface="Freestyle Script"/>
            </a:endParaRPr>
          </a:p>
        </p:txBody>
      </p:sp>
      <p:pic>
        <p:nvPicPr>
          <p:cNvPr id="4" name="Marcador de contenido 3">
            <a:extLst>
              <a:ext uri="{FF2B5EF4-FFF2-40B4-BE49-F238E27FC236}">
                <a16:creationId xmlns:a16="http://schemas.microsoft.com/office/drawing/2014/main" id="{EF0E93C1-6A35-6BD7-49E1-45BBDB7691C1}"/>
              </a:ext>
            </a:extLst>
          </p:cNvPr>
          <p:cNvPicPr>
            <a:picLocks noGrp="1" noChangeAspect="1"/>
          </p:cNvPicPr>
          <p:nvPr>
            <p:ph idx="1"/>
          </p:nvPr>
        </p:nvPicPr>
        <p:blipFill>
          <a:blip r:embed="rId2"/>
          <a:stretch>
            <a:fillRect/>
          </a:stretch>
        </p:blipFill>
        <p:spPr>
          <a:xfrm>
            <a:off x="262051" y="305820"/>
            <a:ext cx="3132381" cy="2261145"/>
          </a:xfrm>
          <a:prstGeom prst="rect">
            <a:avLst/>
          </a:prstGeom>
        </p:spPr>
      </p:pic>
      <p:pic>
        <p:nvPicPr>
          <p:cNvPr id="5" name="Imagen 4" descr="Proyecto piloto NH1 de Normandie Hydroliennes">
            <a:extLst>
              <a:ext uri="{FF2B5EF4-FFF2-40B4-BE49-F238E27FC236}">
                <a16:creationId xmlns:a16="http://schemas.microsoft.com/office/drawing/2014/main" id="{0D9BEC2D-BCCD-28B4-026D-FC89CFEF6D8A}"/>
              </a:ext>
            </a:extLst>
          </p:cNvPr>
          <p:cNvPicPr>
            <a:picLocks noChangeAspect="1"/>
          </p:cNvPicPr>
          <p:nvPr/>
        </p:nvPicPr>
        <p:blipFill>
          <a:blip r:embed="rId3"/>
          <a:stretch>
            <a:fillRect/>
          </a:stretch>
        </p:blipFill>
        <p:spPr>
          <a:xfrm>
            <a:off x="449700" y="3971320"/>
            <a:ext cx="4364404" cy="2262080"/>
          </a:xfrm>
          <a:prstGeom prst="rect">
            <a:avLst/>
          </a:prstGeom>
        </p:spPr>
      </p:pic>
      <p:pic>
        <p:nvPicPr>
          <p:cNvPr id="6" name="Imagen 5" descr="Energía mareomotriz en Sihwa Lake Corea del Sur">
            <a:extLst>
              <a:ext uri="{FF2B5EF4-FFF2-40B4-BE49-F238E27FC236}">
                <a16:creationId xmlns:a16="http://schemas.microsoft.com/office/drawing/2014/main" id="{295F0A28-7F3A-F00A-00A2-79D1E5D5A59B}"/>
              </a:ext>
            </a:extLst>
          </p:cNvPr>
          <p:cNvPicPr>
            <a:picLocks noChangeAspect="1"/>
          </p:cNvPicPr>
          <p:nvPr/>
        </p:nvPicPr>
        <p:blipFill>
          <a:blip r:embed="rId4"/>
          <a:stretch>
            <a:fillRect/>
          </a:stretch>
        </p:blipFill>
        <p:spPr>
          <a:xfrm>
            <a:off x="6976459" y="3974270"/>
            <a:ext cx="4102999" cy="2256002"/>
          </a:xfrm>
          <a:prstGeom prst="rect">
            <a:avLst/>
          </a:prstGeom>
        </p:spPr>
      </p:pic>
      <p:sp>
        <p:nvSpPr>
          <p:cNvPr id="7" name="CuadroTexto 6">
            <a:extLst>
              <a:ext uri="{FF2B5EF4-FFF2-40B4-BE49-F238E27FC236}">
                <a16:creationId xmlns:a16="http://schemas.microsoft.com/office/drawing/2014/main" id="{28DD3DB7-238B-DAC1-3631-534A7C8E38D8}"/>
              </a:ext>
            </a:extLst>
          </p:cNvPr>
          <p:cNvSpPr txBox="1"/>
          <p:nvPr/>
        </p:nvSpPr>
        <p:spPr>
          <a:xfrm>
            <a:off x="7801970" y="3167418"/>
            <a:ext cx="24565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dirty="0">
                <a:latin typeface="Times New Roman"/>
                <a:cs typeface="Times New Roman"/>
              </a:rPr>
              <a:t>South </a:t>
            </a:r>
            <a:r>
              <a:rPr lang="es-ES" sz="2800" err="1">
                <a:latin typeface="Times New Roman"/>
                <a:cs typeface="Times New Roman"/>
              </a:rPr>
              <a:t>Korea</a:t>
            </a:r>
            <a:endParaRPr lang="es-ES" sz="2800" dirty="0">
              <a:latin typeface="Times New Roman"/>
              <a:cs typeface="Times New Roman"/>
            </a:endParaRPr>
          </a:p>
        </p:txBody>
      </p:sp>
      <p:sp>
        <p:nvSpPr>
          <p:cNvPr id="8" name="CuadroTexto 7">
            <a:extLst>
              <a:ext uri="{FF2B5EF4-FFF2-40B4-BE49-F238E27FC236}">
                <a16:creationId xmlns:a16="http://schemas.microsoft.com/office/drawing/2014/main" id="{80EBB922-434A-6FDD-5069-8A65FFDECB4F}"/>
              </a:ext>
            </a:extLst>
          </p:cNvPr>
          <p:cNvSpPr txBox="1"/>
          <p:nvPr/>
        </p:nvSpPr>
        <p:spPr>
          <a:xfrm>
            <a:off x="3628030" y="972403"/>
            <a:ext cx="1592238"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Times New Roman"/>
                <a:cs typeface="Times New Roman"/>
              </a:rPr>
              <a:t>United Kingdom</a:t>
            </a:r>
          </a:p>
          <a:p>
            <a:pPr algn="ctr"/>
            <a:endParaRPr lang="es-ES"/>
          </a:p>
        </p:txBody>
      </p:sp>
      <p:sp>
        <p:nvSpPr>
          <p:cNvPr id="9" name="CuadroTexto 8">
            <a:extLst>
              <a:ext uri="{FF2B5EF4-FFF2-40B4-BE49-F238E27FC236}">
                <a16:creationId xmlns:a16="http://schemas.microsoft.com/office/drawing/2014/main" id="{B79557EC-9E10-1D49-985C-448D7B56D9FD}"/>
              </a:ext>
            </a:extLst>
          </p:cNvPr>
          <p:cNvSpPr txBox="1"/>
          <p:nvPr/>
        </p:nvSpPr>
        <p:spPr>
          <a:xfrm>
            <a:off x="1831074" y="3178791"/>
            <a:ext cx="159224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Times New Roman"/>
                <a:cs typeface="Times New Roman"/>
              </a:rPr>
              <a:t>France</a:t>
            </a:r>
          </a:p>
          <a:p>
            <a:pPr algn="ctr"/>
            <a:endParaRPr lang="es-ES"/>
          </a:p>
        </p:txBody>
      </p:sp>
    </p:spTree>
    <p:extLst>
      <p:ext uri="{BB962C8B-B14F-4D97-AF65-F5344CB8AC3E}">
        <p14:creationId xmlns:p14="http://schemas.microsoft.com/office/powerpoint/2010/main" val="3689169563"/>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D1B4E9A34CD984E90734AC976B88696" ma:contentTypeVersion="11" ma:contentTypeDescription="Crear nuevo documento." ma:contentTypeScope="" ma:versionID="b74be0d581727fdccab04d6f7e196ed0">
  <xsd:schema xmlns:xsd="http://www.w3.org/2001/XMLSchema" xmlns:xs="http://www.w3.org/2001/XMLSchema" xmlns:p="http://schemas.microsoft.com/office/2006/metadata/properties" xmlns:ns2="f44716c7-f69e-44c1-b91c-9bfda0a5bd1a" xmlns:ns3="0ff6ae24-8256-4dc7-9f58-68b01bd39fa5" targetNamespace="http://schemas.microsoft.com/office/2006/metadata/properties" ma:root="true" ma:fieldsID="8155228709674472ad3d67e5e4b44760" ns2:_="" ns3:_="">
    <xsd:import namespace="f44716c7-f69e-44c1-b91c-9bfda0a5bd1a"/>
    <xsd:import namespace="0ff6ae24-8256-4dc7-9f58-68b01bd39f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4716c7-f69e-44c1-b91c-9bfda0a5bd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Etiquetas de imagen" ma:readOnly="false" ma:fieldId="{5cf76f15-5ced-4ddc-b409-7134ff3c332f}" ma:taxonomyMulti="true" ma:sspId="2f81fab6-5715-43b2-96f5-83aa1642311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ff6ae24-8256-4dc7-9f58-68b01bd39fa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c5b9888-9aa9-461b-b354-c6edc947055d}" ma:internalName="TaxCatchAll" ma:showField="CatchAllData" ma:web="0ff6ae24-8256-4dc7-9f58-68b01bd39f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44716c7-f69e-44c1-b91c-9bfda0a5bd1a">
      <Terms xmlns="http://schemas.microsoft.com/office/infopath/2007/PartnerControls"/>
    </lcf76f155ced4ddcb4097134ff3c332f>
    <TaxCatchAll xmlns="0ff6ae24-8256-4dc7-9f58-68b01bd39fa5" xsi:nil="true"/>
  </documentManagement>
</p:properties>
</file>

<file path=customXml/itemProps1.xml><?xml version="1.0" encoding="utf-8"?>
<ds:datastoreItem xmlns:ds="http://schemas.openxmlformats.org/officeDocument/2006/customXml" ds:itemID="{72338012-3BAC-4DD4-8420-3136D50F9794}"/>
</file>

<file path=customXml/itemProps2.xml><?xml version="1.0" encoding="utf-8"?>
<ds:datastoreItem xmlns:ds="http://schemas.openxmlformats.org/officeDocument/2006/customXml" ds:itemID="{788DD288-5F0A-4E83-901A-9C3177AAACF8}"/>
</file>

<file path=customXml/itemProps3.xml><?xml version="1.0" encoding="utf-8"?>
<ds:datastoreItem xmlns:ds="http://schemas.openxmlformats.org/officeDocument/2006/customXml" ds:itemID="{5D28702C-07C3-414B-B48D-83CB5A7C57FD}"/>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Panorámica</PresentationFormat>
  <Paragraphs>0</Paragraphs>
  <Slides>5</Slides>
  <Notes>0</Notes>
  <HiddenSlides>0</HiddenSlides>
  <MMClips>0</MMClips>
  <ScaleCrop>false</ScaleCrop>
  <HeadingPairs>
    <vt:vector size="4" baseType="variant">
      <vt:variant>
        <vt:lpstr>Tema</vt:lpstr>
      </vt:variant>
      <vt:variant>
        <vt:i4>1</vt:i4>
      </vt:variant>
      <vt:variant>
        <vt:lpstr>Títulos de diapositiva</vt:lpstr>
      </vt:variant>
      <vt:variant>
        <vt:i4>5</vt:i4>
      </vt:variant>
    </vt:vector>
  </HeadingPairs>
  <TitlesOfParts>
    <vt:vector size="6" baseType="lpstr">
      <vt:lpstr>VanillaVTI</vt:lpstr>
      <vt:lpstr>OCEAN       ENERGY</vt:lpstr>
      <vt:lpstr>Defenicion of ocean energy</vt:lpstr>
      <vt:lpstr>Historical overview and how it works</vt:lpstr>
      <vt:lpstr>The main countries that produce this energy</vt:lpstr>
      <vt:lpstr>These are some sites with ocean energy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265</cp:revision>
  <dcterms:created xsi:type="dcterms:W3CDTF">2026-01-08T11:11:51Z</dcterms:created>
  <dcterms:modified xsi:type="dcterms:W3CDTF">2026-01-10T12:25:09Z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0x0101007D1B4E9A34CD984E90734AC976B88696</vt:lpwstr>
  </property>
  <property fmtid="{D5CDD505-2E9C-101B-9397-08002B2CF9AE}" pid="3" name="Order">
    <vt:r8>2800</vt:r8>
  </property>
  <property fmtid="{D5CDD505-2E9C-101B-9397-08002B2CF9AE}" pid="4" name="_ExtendedDescription">
    <vt:lpwstr/>
  </property>
  <property fmtid="{D5CDD505-2E9C-101B-9397-08002B2CF9AE}" pid="5" name="TriggerFlowInfo">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ies>
</file>