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10F1E-EDC3-CD20-F384-0ED553766449}" v="619" dt="2026-03-19T09:14:23.096"/>
    <p1510:client id="{2A15ECDD-91ED-E308-7657-17321C338E8A}" v="161" dt="2026-03-20T09:51:02.130"/>
    <p1510:client id="{769D93B3-620B-91C6-7D09-5617E912BB3D}" v="73" dt="2026-03-20T09:38:10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93" d="100"/>
          <a:sy n="93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0F8427BA-2567-4E1D-AC23-C9C5B927CD86}"/>
    <pc:docChg chg="modSld">
      <pc:chgData name="" userId="" providerId="" clId="Web-{0F8427BA-2567-4E1D-AC23-C9C5B927CD86}" dt="2026-03-16T12:46:33.287" v="8" actId="20577"/>
      <pc:docMkLst>
        <pc:docMk/>
      </pc:docMkLst>
      <pc:sldChg chg="modSp">
        <pc:chgData name="" userId="" providerId="" clId="Web-{0F8427BA-2567-4E1D-AC23-C9C5B927CD86}" dt="2026-03-16T12:46:33.287" v="8" actId="20577"/>
        <pc:sldMkLst>
          <pc:docMk/>
          <pc:sldMk cId="3879346322" sldId="256"/>
        </pc:sldMkLst>
        <pc:spChg chg="mod">
          <ac:chgData name="" userId="" providerId="" clId="Web-{0F8427BA-2567-4E1D-AC23-C9C5B927CD86}" dt="2026-03-16T12:46:33.287" v="8" actId="20577"/>
          <ac:spMkLst>
            <pc:docMk/>
            <pc:sldMk cId="3879346322" sldId="256"/>
            <ac:spMk id="2" creationId="{00000000-0000-0000-0000-000000000000}"/>
          </ac:spMkLst>
        </pc:spChg>
      </pc:sldChg>
    </pc:docChg>
  </pc:docChgLst>
  <pc:docChgLst>
    <pc:chgData name="NOE GARCÍA GONZÁLEZ" userId="S::noe.gargon@educa.jcyl.es::0bc9e939-9b82-4e7e-b7a8-1bcec0ef2b5a" providerId="AD" clId="Web-{0F8427BA-2567-4E1D-AC23-C9C5B927CD86}"/>
    <pc:docChg chg="addSld modSld addMainMaster delMainMaster">
      <pc:chgData name="NOE GARCÍA GONZÁLEZ" userId="S::noe.gargon@educa.jcyl.es::0bc9e939-9b82-4e7e-b7a8-1bcec0ef2b5a" providerId="AD" clId="Web-{0F8427BA-2567-4E1D-AC23-C9C5B927CD86}" dt="2026-03-16T13:18:06.752" v="656" actId="14100"/>
      <pc:docMkLst>
        <pc:docMk/>
      </pc:docMkLst>
      <pc:sldChg chg="addSp modSp mod setBg modClrScheme setClrOvrMap chgLayout">
        <pc:chgData name="NOE GARCÍA GONZÁLEZ" userId="S::noe.gargon@educa.jcyl.es::0bc9e939-9b82-4e7e-b7a8-1bcec0ef2b5a" providerId="AD" clId="Web-{0F8427BA-2567-4E1D-AC23-C9C5B927CD86}" dt="2026-03-16T12:47:33.289" v="16" actId="20577"/>
        <pc:sldMkLst>
          <pc:docMk/>
          <pc:sldMk cId="3879346322" sldId="256"/>
        </pc:sldMkLst>
        <pc:spChg chg="mod">
          <ac:chgData name="NOE GARCÍA GONZÁLEZ" userId="S::noe.gargon@educa.jcyl.es::0bc9e939-9b82-4e7e-b7a8-1bcec0ef2b5a" providerId="AD" clId="Web-{0F8427BA-2567-4E1D-AC23-C9C5B927CD86}" dt="2026-03-16T12:47:11.460" v="8" actId="20577"/>
          <ac:spMkLst>
            <pc:docMk/>
            <pc:sldMk cId="3879346322" sldId="256"/>
            <ac:spMk id="2" creationId="{00000000-0000-0000-0000-000000000000}"/>
          </ac:spMkLst>
        </pc:spChg>
        <pc:spChg chg="mod">
          <ac:chgData name="NOE GARCÍA GONZÁLEZ" userId="S::noe.gargon@educa.jcyl.es::0bc9e939-9b82-4e7e-b7a8-1bcec0ef2b5a" providerId="AD" clId="Web-{0F8427BA-2567-4E1D-AC23-C9C5B927CD86}" dt="2026-03-16T12:47:33.289" v="16" actId="20577"/>
          <ac:spMkLst>
            <pc:docMk/>
            <pc:sldMk cId="3879346322" sldId="256"/>
            <ac:spMk id="3" creationId="{00000000-0000-0000-0000-000000000000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2:46:41.412" v="1"/>
          <ac:spMkLst>
            <pc:docMk/>
            <pc:sldMk cId="3879346322" sldId="256"/>
            <ac:spMk id="9" creationId="{33E93247-6229-44AB-A550-739E971E690B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2:46:41.412" v="1"/>
          <ac:spMkLst>
            <pc:docMk/>
            <pc:sldMk cId="3879346322" sldId="256"/>
            <ac:spMk id="11" creationId="{AAB476BF-4EE2-5243-CABB-6CC72C39BF52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2:46:41.412" v="1"/>
          <ac:spMkLst>
            <pc:docMk/>
            <pc:sldMk cId="3879346322" sldId="256"/>
            <ac:spMk id="13" creationId="{20D28EA4-6F96-F7C6-1D07-5BA5C27387EC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2:46:41.412" v="1"/>
          <ac:spMkLst>
            <pc:docMk/>
            <pc:sldMk cId="3879346322" sldId="256"/>
            <ac:spMk id="15" creationId="{FDFF93C5-0576-D227-80A7-4CFBA8791AE4}"/>
          </ac:spMkLst>
        </pc:spChg>
        <pc:picChg chg="add">
          <ac:chgData name="NOE GARCÍA GONZÁLEZ" userId="S::noe.gargon@educa.jcyl.es::0bc9e939-9b82-4e7e-b7a8-1bcec0ef2b5a" providerId="AD" clId="Web-{0F8427BA-2567-4E1D-AC23-C9C5B927CD86}" dt="2026-03-16T12:46:41.412" v="1"/>
          <ac:picMkLst>
            <pc:docMk/>
            <pc:sldMk cId="3879346322" sldId="256"/>
            <ac:picMk id="4" creationId="{0F41DB35-C743-6843-D9B8-17B0EFA2799D}"/>
          </ac:picMkLst>
        </pc:picChg>
      </pc:sldChg>
      <pc:sldChg chg="modSp new">
        <pc:chgData name="NOE GARCÍA GONZÁLEZ" userId="S::noe.gargon@educa.jcyl.es::0bc9e939-9b82-4e7e-b7a8-1bcec0ef2b5a" providerId="AD" clId="Web-{0F8427BA-2567-4E1D-AC23-C9C5B927CD86}" dt="2026-03-16T12:54:33.144" v="221" actId="20577"/>
        <pc:sldMkLst>
          <pc:docMk/>
          <pc:sldMk cId="772663801" sldId="257"/>
        </pc:sldMkLst>
        <pc:spChg chg="mod">
          <ac:chgData name="NOE GARCÍA GONZÁLEZ" userId="S::noe.gargon@educa.jcyl.es::0bc9e939-9b82-4e7e-b7a8-1bcec0ef2b5a" providerId="AD" clId="Web-{0F8427BA-2567-4E1D-AC23-C9C5B927CD86}" dt="2026-03-16T12:49:59.932" v="40" actId="20577"/>
          <ac:spMkLst>
            <pc:docMk/>
            <pc:sldMk cId="772663801" sldId="257"/>
            <ac:spMk id="2" creationId="{A52BCE78-3890-4643-6974-50082F53F5BE}"/>
          </ac:spMkLst>
        </pc:spChg>
        <pc:spChg chg="mod">
          <ac:chgData name="NOE GARCÍA GONZÁLEZ" userId="S::noe.gargon@educa.jcyl.es::0bc9e939-9b82-4e7e-b7a8-1bcec0ef2b5a" providerId="AD" clId="Web-{0F8427BA-2567-4E1D-AC23-C9C5B927CD86}" dt="2026-03-16T12:54:33.144" v="221" actId="20577"/>
          <ac:spMkLst>
            <pc:docMk/>
            <pc:sldMk cId="772663801" sldId="257"/>
            <ac:spMk id="3" creationId="{14D60A0C-488D-EB15-A439-5B6E68E35755}"/>
          </ac:spMkLst>
        </pc:spChg>
      </pc:sldChg>
      <pc:sldChg chg="modSp new">
        <pc:chgData name="NOE GARCÍA GONZÁLEZ" userId="S::noe.gargon@educa.jcyl.es::0bc9e939-9b82-4e7e-b7a8-1bcec0ef2b5a" providerId="AD" clId="Web-{0F8427BA-2567-4E1D-AC23-C9C5B927CD86}" dt="2026-03-16T13:08:48.776" v="553" actId="20577"/>
        <pc:sldMkLst>
          <pc:docMk/>
          <pc:sldMk cId="232040299" sldId="258"/>
        </pc:sldMkLst>
        <pc:spChg chg="mod">
          <ac:chgData name="NOE GARCÍA GONZÁLEZ" userId="S::noe.gargon@educa.jcyl.es::0bc9e939-9b82-4e7e-b7a8-1bcec0ef2b5a" providerId="AD" clId="Web-{0F8427BA-2567-4E1D-AC23-C9C5B927CD86}" dt="2026-03-16T13:04:21.064" v="429" actId="20577"/>
          <ac:spMkLst>
            <pc:docMk/>
            <pc:sldMk cId="232040299" sldId="258"/>
            <ac:spMk id="2" creationId="{47928558-DB7A-143F-DA46-8A9B3150F4CC}"/>
          </ac:spMkLst>
        </pc:spChg>
        <pc:spChg chg="mod">
          <ac:chgData name="NOE GARCÍA GONZÁLEZ" userId="S::noe.gargon@educa.jcyl.es::0bc9e939-9b82-4e7e-b7a8-1bcec0ef2b5a" providerId="AD" clId="Web-{0F8427BA-2567-4E1D-AC23-C9C5B927CD86}" dt="2026-03-16T13:08:48.776" v="553" actId="20577"/>
          <ac:spMkLst>
            <pc:docMk/>
            <pc:sldMk cId="232040299" sldId="258"/>
            <ac:spMk id="3" creationId="{1A09DEF8-7AFA-5212-848E-447D3B5E70F2}"/>
          </ac:spMkLst>
        </pc:spChg>
      </pc:sldChg>
      <pc:sldChg chg="addSp delSp modSp new mod setBg">
        <pc:chgData name="NOE GARCÍA GONZÁLEZ" userId="S::noe.gargon@educa.jcyl.es::0bc9e939-9b82-4e7e-b7a8-1bcec0ef2b5a" providerId="AD" clId="Web-{0F8427BA-2567-4E1D-AC23-C9C5B927CD86}" dt="2026-03-16T13:18:06.752" v="656" actId="14100"/>
        <pc:sldMkLst>
          <pc:docMk/>
          <pc:sldMk cId="675536346" sldId="259"/>
        </pc:sldMkLst>
        <pc:spChg chg="mod">
          <ac:chgData name="NOE GARCÍA GONZÁLEZ" userId="S::noe.gargon@educa.jcyl.es::0bc9e939-9b82-4e7e-b7a8-1bcec0ef2b5a" providerId="AD" clId="Web-{0F8427BA-2567-4E1D-AC23-C9C5B927CD86}" dt="2026-03-16T13:14:45.812" v="561" actId="14100"/>
          <ac:spMkLst>
            <pc:docMk/>
            <pc:sldMk cId="675536346" sldId="259"/>
            <ac:spMk id="2" creationId="{9C262372-4E3B-0468-E13F-115B518BB5FE}"/>
          </ac:spMkLst>
        </pc:spChg>
        <pc:spChg chg="add mod">
          <ac:chgData name="NOE GARCÍA GONZÁLEZ" userId="S::noe.gargon@educa.jcyl.es::0bc9e939-9b82-4e7e-b7a8-1bcec0ef2b5a" providerId="AD" clId="Web-{0F8427BA-2567-4E1D-AC23-C9C5B927CD86}" dt="2026-03-16T13:18:06.752" v="656" actId="14100"/>
          <ac:spMkLst>
            <pc:docMk/>
            <pc:sldMk cId="675536346" sldId="259"/>
            <ac:spMk id="11" creationId="{B6E220F4-5012-3533-27D0-C06DE15CF3D8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3:14:29.250" v="559"/>
          <ac:spMkLst>
            <pc:docMk/>
            <pc:sldMk cId="675536346" sldId="259"/>
            <ac:spMk id="12" creationId="{774A975B-A886-5202-0489-6965514A0D14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3:14:29.250" v="559"/>
          <ac:spMkLst>
            <pc:docMk/>
            <pc:sldMk cId="675536346" sldId="259"/>
            <ac:spMk id="14" creationId="{EA67E988-5919-57BB-C7DE-D3EAD38A3045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3:14:29.250" v="559"/>
          <ac:spMkLst>
            <pc:docMk/>
            <pc:sldMk cId="675536346" sldId="259"/>
            <ac:spMk id="16" creationId="{5820888B-4EA5-E0E8-6D52-7733E1E77451}"/>
          </ac:spMkLst>
        </pc:spChg>
        <pc:spChg chg="add">
          <ac:chgData name="NOE GARCÍA GONZÁLEZ" userId="S::noe.gargon@educa.jcyl.es::0bc9e939-9b82-4e7e-b7a8-1bcec0ef2b5a" providerId="AD" clId="Web-{0F8427BA-2567-4E1D-AC23-C9C5B927CD86}" dt="2026-03-16T13:14:29.250" v="559"/>
          <ac:spMkLst>
            <pc:docMk/>
            <pc:sldMk cId="675536346" sldId="259"/>
            <ac:spMk id="18" creationId="{06B5A8BF-0680-F9A7-27B1-3971EC934783}"/>
          </ac:spMkLst>
        </pc:spChg>
        <pc:picChg chg="add mod ord">
          <ac:chgData name="NOE GARCÍA GONZÁLEZ" userId="S::noe.gargon@educa.jcyl.es::0bc9e939-9b82-4e7e-b7a8-1bcec0ef2b5a" providerId="AD" clId="Web-{0F8427BA-2567-4E1D-AC23-C9C5B927CD86}" dt="2026-03-16T13:14:29.250" v="559"/>
          <ac:picMkLst>
            <pc:docMk/>
            <pc:sldMk cId="675536346" sldId="259"/>
            <ac:picMk id="7" creationId="{B5E1B72A-CFC4-82E3-D1FF-AACFB5AF7B3B}"/>
          </ac:picMkLst>
        </pc:picChg>
      </pc:sldChg>
      <pc:sldMasterChg chg="add replId addSldLayout">
        <pc:chgData name="NOE GARCÍA GONZÁLEZ" userId="S::noe.gargon@educa.jcyl.es::0bc9e939-9b82-4e7e-b7a8-1bcec0ef2b5a" providerId="AD" clId="Web-{0F8427BA-2567-4E1D-AC23-C9C5B927CD86}" dt="2026-03-16T12:46:41.412" v="1"/>
        <pc:sldMasterMkLst>
          <pc:docMk/>
          <pc:sldMasterMk cId="643516113" sldId="2147483852"/>
        </pc:sldMasterMkLst>
        <pc:sldLayoutChg chg="ad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3386396647" sldId="2147483853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1067004909" sldId="2147483854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1053325219" sldId="2147483855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2360665288" sldId="2147483856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1534225979" sldId="2147483857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1242330293" sldId="2147483858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3256903231" sldId="2147483859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233602906" sldId="2147483860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461972202" sldId="2147483861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3741518345" sldId="2147483862"/>
          </pc:sldLayoutMkLst>
        </pc:sldLayoutChg>
        <pc:sldLayoutChg chg="add replId">
          <pc:chgData name="NOE GARCÍA GONZÁLEZ" userId="S::noe.gargon@educa.jcyl.es::0bc9e939-9b82-4e7e-b7a8-1bcec0ef2b5a" providerId="AD" clId="Web-{0F8427BA-2567-4E1D-AC23-C9C5B927CD86}" dt="2026-03-16T12:46:41.412" v="1"/>
          <pc:sldLayoutMkLst>
            <pc:docMk/>
            <pc:sldMasterMk cId="643516113" sldId="2147483852"/>
            <pc:sldLayoutMk cId="2270895616" sldId="2147483863"/>
          </pc:sldLayoutMkLst>
        </pc:sldLayoutChg>
      </pc:sldMasterChg>
    </pc:docChg>
  </pc:docChgLst>
  <pc:docChgLst>
    <pc:chgData name="NOE GARCÍA GONZÁLEZ" userId="S::noe.gargon@educa.jcyl.es::0bc9e939-9b82-4e7e-b7a8-1bcec0ef2b5a" providerId="AD" clId="Web-{06810F1E-EDC3-CD20-F384-0ED553766449}"/>
    <pc:docChg chg="addSld modSld">
      <pc:chgData name="NOE GARCÍA GONZÁLEZ" userId="S::noe.gargon@educa.jcyl.es::0bc9e939-9b82-4e7e-b7a8-1bcec0ef2b5a" providerId="AD" clId="Web-{06810F1E-EDC3-CD20-F384-0ED553766449}" dt="2026-03-19T09:14:21.799" v="585" actId="20577"/>
      <pc:docMkLst>
        <pc:docMk/>
      </pc:docMkLst>
      <pc:sldChg chg="modSp">
        <pc:chgData name="NOE GARCÍA GONZÁLEZ" userId="S::noe.gargon@educa.jcyl.es::0bc9e939-9b82-4e7e-b7a8-1bcec0ef2b5a" providerId="AD" clId="Web-{06810F1E-EDC3-CD20-F384-0ED553766449}" dt="2026-03-19T08:36:03.660" v="9" actId="20577"/>
        <pc:sldMkLst>
          <pc:docMk/>
          <pc:sldMk cId="772663801" sldId="257"/>
        </pc:sldMkLst>
        <pc:spChg chg="mod">
          <ac:chgData name="NOE GARCÍA GONZÁLEZ" userId="S::noe.gargon@educa.jcyl.es::0bc9e939-9b82-4e7e-b7a8-1bcec0ef2b5a" providerId="AD" clId="Web-{06810F1E-EDC3-CD20-F384-0ED553766449}" dt="2026-03-19T08:36:03.660" v="9" actId="20577"/>
          <ac:spMkLst>
            <pc:docMk/>
            <pc:sldMk cId="772663801" sldId="257"/>
            <ac:spMk id="2" creationId="{A52BCE78-3890-4643-6974-50082F53F5BE}"/>
          </ac:spMkLst>
        </pc:spChg>
      </pc:sldChg>
      <pc:sldChg chg="modSp new">
        <pc:chgData name="NOE GARCÍA GONZÁLEZ" userId="S::noe.gargon@educa.jcyl.es::0bc9e939-9b82-4e7e-b7a8-1bcec0ef2b5a" providerId="AD" clId="Web-{06810F1E-EDC3-CD20-F384-0ED553766449}" dt="2026-03-19T09:00:25.279" v="510" actId="20577"/>
        <pc:sldMkLst>
          <pc:docMk/>
          <pc:sldMk cId="2697732265" sldId="260"/>
        </pc:sldMkLst>
        <pc:spChg chg="mod">
          <ac:chgData name="NOE GARCÍA GONZÁLEZ" userId="S::noe.gargon@educa.jcyl.es::0bc9e939-9b82-4e7e-b7a8-1bcec0ef2b5a" providerId="AD" clId="Web-{06810F1E-EDC3-CD20-F384-0ED553766449}" dt="2026-03-19T09:00:25.279" v="510" actId="20577"/>
          <ac:spMkLst>
            <pc:docMk/>
            <pc:sldMk cId="2697732265" sldId="260"/>
            <ac:spMk id="2" creationId="{EFB74624-EA4F-CF7F-4049-A4E3E6B0BB7A}"/>
          </ac:spMkLst>
        </pc:spChg>
        <pc:spChg chg="mod">
          <ac:chgData name="NOE GARCÍA GONZÁLEZ" userId="S::noe.gargon@educa.jcyl.es::0bc9e939-9b82-4e7e-b7a8-1bcec0ef2b5a" providerId="AD" clId="Web-{06810F1E-EDC3-CD20-F384-0ED553766449}" dt="2026-03-19T08:51:42.337" v="297" actId="14100"/>
          <ac:spMkLst>
            <pc:docMk/>
            <pc:sldMk cId="2697732265" sldId="260"/>
            <ac:spMk id="3" creationId="{485C480D-3209-E2B9-F720-7A2F45A6735E}"/>
          </ac:spMkLst>
        </pc:spChg>
      </pc:sldChg>
      <pc:sldChg chg="modSp new mod setBg">
        <pc:chgData name="NOE GARCÍA GONZÁLEZ" userId="S::noe.gargon@educa.jcyl.es::0bc9e939-9b82-4e7e-b7a8-1bcec0ef2b5a" providerId="AD" clId="Web-{06810F1E-EDC3-CD20-F384-0ED553766449}" dt="2026-03-19T09:06:06.698" v="534"/>
        <pc:sldMkLst>
          <pc:docMk/>
          <pc:sldMk cId="2783953371" sldId="261"/>
        </pc:sldMkLst>
        <pc:spChg chg="mod">
          <ac:chgData name="NOE GARCÍA GONZÁLEZ" userId="S::noe.gargon@educa.jcyl.es::0bc9e939-9b82-4e7e-b7a8-1bcec0ef2b5a" providerId="AD" clId="Web-{06810F1E-EDC3-CD20-F384-0ED553766449}" dt="2026-03-19T08:59:55.980" v="504" actId="20577"/>
          <ac:spMkLst>
            <pc:docMk/>
            <pc:sldMk cId="2783953371" sldId="261"/>
            <ac:spMk id="2" creationId="{6325D69C-3506-F528-03CB-51BC7AC0B035}"/>
          </ac:spMkLst>
        </pc:spChg>
        <pc:spChg chg="mod">
          <ac:chgData name="NOE GARCÍA GONZÁLEZ" userId="S::noe.gargon@educa.jcyl.es::0bc9e939-9b82-4e7e-b7a8-1bcec0ef2b5a" providerId="AD" clId="Web-{06810F1E-EDC3-CD20-F384-0ED553766449}" dt="2026-03-19T09:01:33.986" v="517" actId="1076"/>
          <ac:spMkLst>
            <pc:docMk/>
            <pc:sldMk cId="2783953371" sldId="261"/>
            <ac:spMk id="3" creationId="{9ACC446D-3E13-319F-AB38-0AB508F6C6ED}"/>
          </ac:spMkLst>
        </pc:spChg>
      </pc:sldChg>
      <pc:sldChg chg="new">
        <pc:chgData name="NOE GARCÍA GONZÁLEZ" userId="S::noe.gargon@educa.jcyl.es::0bc9e939-9b82-4e7e-b7a8-1bcec0ef2b5a" providerId="AD" clId="Web-{06810F1E-EDC3-CD20-F384-0ED553766449}" dt="2026-03-19T09:02:28.582" v="518"/>
        <pc:sldMkLst>
          <pc:docMk/>
          <pc:sldMk cId="3397703985" sldId="262"/>
        </pc:sldMkLst>
      </pc:sldChg>
      <pc:sldChg chg="addSp delSp modSp new mod setBg">
        <pc:chgData name="NOE GARCÍA GONZÁLEZ" userId="S::noe.gargon@educa.jcyl.es::0bc9e939-9b82-4e7e-b7a8-1bcec0ef2b5a" providerId="AD" clId="Web-{06810F1E-EDC3-CD20-F384-0ED553766449}" dt="2026-03-19T09:14:21.799" v="585" actId="20577"/>
        <pc:sldMkLst>
          <pc:docMk/>
          <pc:sldMk cId="2901908133" sldId="263"/>
        </pc:sldMkLst>
        <pc:spChg chg="add mod">
          <ac:chgData name="NOE GARCÍA GONZÁLEZ" userId="S::noe.gargon@educa.jcyl.es::0bc9e939-9b82-4e7e-b7a8-1bcec0ef2b5a" providerId="AD" clId="Web-{06810F1E-EDC3-CD20-F384-0ED553766449}" dt="2026-03-19T09:14:21.799" v="585" actId="20577"/>
          <ac:spMkLst>
            <pc:docMk/>
            <pc:sldMk cId="2901908133" sldId="263"/>
            <ac:spMk id="2" creationId="{1B4D235A-A52E-E453-5CE3-9081B4DFB1B0}"/>
          </ac:spMkLst>
        </pc:spChg>
        <pc:spChg chg="add">
          <ac:chgData name="NOE GARCÍA GONZÁLEZ" userId="S::noe.gargon@educa.jcyl.es::0bc9e939-9b82-4e7e-b7a8-1bcec0ef2b5a" providerId="AD" clId="Web-{06810F1E-EDC3-CD20-F384-0ED553766449}" dt="2026-03-19T09:05:18.353" v="532"/>
          <ac:spMkLst>
            <pc:docMk/>
            <pc:sldMk cId="2901908133" sldId="263"/>
            <ac:spMk id="8" creationId="{E20BB609-EF92-42DB-836C-0699A590B5CF}"/>
          </ac:spMkLst>
        </pc:spChg>
        <pc:spChg chg="add">
          <ac:chgData name="NOE GARCÍA GONZÁLEZ" userId="S::noe.gargon@educa.jcyl.es::0bc9e939-9b82-4e7e-b7a8-1bcec0ef2b5a" providerId="AD" clId="Web-{06810F1E-EDC3-CD20-F384-0ED553766449}" dt="2026-03-19T09:05:18.353" v="532"/>
          <ac:spMkLst>
            <pc:docMk/>
            <pc:sldMk cId="2901908133" sldId="263"/>
            <ac:spMk id="10" creationId="{B2C335F7-F61C-4EB4-80F2-4B1438FE66BB}"/>
          </ac:spMkLst>
        </pc:spChg>
        <pc:picChg chg="add del mod">
          <ac:chgData name="NOE GARCÍA GONZÁLEZ" userId="S::noe.gargon@educa.jcyl.es::0bc9e939-9b82-4e7e-b7a8-1bcec0ef2b5a" providerId="AD" clId="Web-{06810F1E-EDC3-CD20-F384-0ED553766449}" dt="2026-03-19T09:04:44.259" v="529"/>
          <ac:picMkLst>
            <pc:docMk/>
            <pc:sldMk cId="2901908133" sldId="263"/>
            <ac:picMk id="2" creationId="{832CBE7C-730E-AE48-ADA3-0DEC8EFE25FC}"/>
          </ac:picMkLst>
        </pc:picChg>
        <pc:picChg chg="add mod">
          <ac:chgData name="NOE GARCÍA GONZÁLEZ" userId="S::noe.gargon@educa.jcyl.es::0bc9e939-9b82-4e7e-b7a8-1bcec0ef2b5a" providerId="AD" clId="Web-{06810F1E-EDC3-CD20-F384-0ED553766449}" dt="2026-03-19T09:13:29.578" v="578" actId="14100"/>
          <ac:picMkLst>
            <pc:docMk/>
            <pc:sldMk cId="2901908133" sldId="263"/>
            <ac:picMk id="3" creationId="{051A6CD2-5D38-3D55-312E-36DDC19ABE2E}"/>
          </ac:picMkLst>
        </pc:picChg>
      </pc:sldChg>
    </pc:docChg>
  </pc:docChgLst>
  <pc:docChgLst>
    <pc:chgData name="NOE GARCÍA GONZÁLEZ" userId="S::noe.gargon@educa.jcyl.es::0bc9e939-9b82-4e7e-b7a8-1bcec0ef2b5a" providerId="AD" clId="Web-{769D93B3-620B-91C6-7D09-5617E912BB3D}"/>
    <pc:docChg chg="addSld delSld modSld">
      <pc:chgData name="NOE GARCÍA GONZÁLEZ" userId="S::noe.gargon@educa.jcyl.es::0bc9e939-9b82-4e7e-b7a8-1bcec0ef2b5a" providerId="AD" clId="Web-{769D93B3-620B-91C6-7D09-5617E912BB3D}" dt="2026-03-20T09:38:10.084" v="61"/>
      <pc:docMkLst>
        <pc:docMk/>
      </pc:docMkLst>
      <pc:sldChg chg="modTransition">
        <pc:chgData name="NOE GARCÍA GONZÁLEZ" userId="S::noe.gargon@educa.jcyl.es::0bc9e939-9b82-4e7e-b7a8-1bcec0ef2b5a" providerId="AD" clId="Web-{769D93B3-620B-91C6-7D09-5617E912BB3D}" dt="2026-03-20T09:38:10.084" v="61"/>
        <pc:sldMkLst>
          <pc:docMk/>
          <pc:sldMk cId="3879346322" sldId="256"/>
        </pc:sldMkLst>
      </pc:sldChg>
      <pc:sldChg chg="del">
        <pc:chgData name="NOE GARCÍA GONZÁLEZ" userId="S::noe.gargon@educa.jcyl.es::0bc9e939-9b82-4e7e-b7a8-1bcec0ef2b5a" providerId="AD" clId="Web-{769D93B3-620B-91C6-7D09-5617E912BB3D}" dt="2026-03-20T09:26:17.529" v="0"/>
        <pc:sldMkLst>
          <pc:docMk/>
          <pc:sldMk cId="3397703985" sldId="262"/>
        </pc:sldMkLst>
      </pc:sldChg>
      <pc:sldChg chg="addSp delSp modSp del mod setBg">
        <pc:chgData name="NOE GARCÍA GONZÁLEZ" userId="S::noe.gargon@educa.jcyl.es::0bc9e939-9b82-4e7e-b7a8-1bcec0ef2b5a" providerId="AD" clId="Web-{769D93B3-620B-91C6-7D09-5617E912BB3D}" dt="2026-03-20T09:37:51.504" v="58"/>
        <pc:sldMkLst>
          <pc:docMk/>
          <pc:sldMk cId="2901908133" sldId="263"/>
        </pc:sldMkLst>
        <pc:spChg chg="mod">
          <ac:chgData name="NOE GARCÍA GONZÁLEZ" userId="S::noe.gargon@educa.jcyl.es::0bc9e939-9b82-4e7e-b7a8-1bcec0ef2b5a" providerId="AD" clId="Web-{769D93B3-620B-91C6-7D09-5617E912BB3D}" dt="2026-03-20T09:34:42.344" v="9" actId="20577"/>
          <ac:spMkLst>
            <pc:docMk/>
            <pc:sldMk cId="2901908133" sldId="263"/>
            <ac:spMk id="2" creationId="{1B4D235A-A52E-E453-5CE3-9081B4DFB1B0}"/>
          </ac:spMkLst>
        </pc:spChg>
        <pc:spChg chg="del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8" creationId="{E20BB609-EF92-42DB-836C-0699A590B5CF}"/>
          </ac:spMkLst>
        </pc:spChg>
        <pc:spChg chg="del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10" creationId="{B2C335F7-F61C-4EB4-80F2-4B1438FE66BB}"/>
          </ac:spMkLst>
        </pc:spChg>
        <pc:spChg chg="add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15" creationId="{774A975B-A886-5202-0489-6965514A0D14}"/>
          </ac:spMkLst>
        </pc:spChg>
        <pc:spChg chg="add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17" creationId="{EA67E988-5919-57BB-C7DE-D3EAD38A3045}"/>
          </ac:spMkLst>
        </pc:spChg>
        <pc:spChg chg="add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19" creationId="{C7EFAAB5-34A3-C2FC-70BA-7720CC8ADBAC}"/>
          </ac:spMkLst>
        </pc:spChg>
        <pc:spChg chg="add">
          <ac:chgData name="NOE GARCÍA GONZÁLEZ" userId="S::noe.gargon@educa.jcyl.es::0bc9e939-9b82-4e7e-b7a8-1bcec0ef2b5a" providerId="AD" clId="Web-{769D93B3-620B-91C6-7D09-5617E912BB3D}" dt="2026-03-20T09:33:46.351" v="2"/>
          <ac:spMkLst>
            <pc:docMk/>
            <pc:sldMk cId="2901908133" sldId="263"/>
            <ac:spMk id="21" creationId="{FDD57DDC-2075-7CBD-00B4-0A5FF09917FF}"/>
          </ac:spMkLst>
        </pc:spChg>
        <pc:picChg chg="mod ord modCrop">
          <ac:chgData name="NOE GARCÍA GONZÁLEZ" userId="S::noe.gargon@educa.jcyl.es::0bc9e939-9b82-4e7e-b7a8-1bcec0ef2b5a" providerId="AD" clId="Web-{769D93B3-620B-91C6-7D09-5617E912BB3D}" dt="2026-03-20T09:36:23.028" v="20" actId="1076"/>
          <ac:picMkLst>
            <pc:docMk/>
            <pc:sldMk cId="2901908133" sldId="263"/>
            <ac:picMk id="3" creationId="{051A6CD2-5D38-3D55-312E-36DDC19ABE2E}"/>
          </ac:picMkLst>
        </pc:picChg>
      </pc:sldChg>
      <pc:sldChg chg="addSp modSp new">
        <pc:chgData name="NOE GARCÍA GONZÁLEZ" userId="S::noe.gargon@educa.jcyl.es::0bc9e939-9b82-4e7e-b7a8-1bcec0ef2b5a" providerId="AD" clId="Web-{769D93B3-620B-91C6-7D09-5617E912BB3D}" dt="2026-03-20T09:37:46.129" v="57" actId="1076"/>
        <pc:sldMkLst>
          <pc:docMk/>
          <pc:sldMk cId="1551632206" sldId="264"/>
        </pc:sldMkLst>
        <pc:spChg chg="add mod">
          <ac:chgData name="NOE GARCÍA GONZÁLEZ" userId="S::noe.gargon@educa.jcyl.es::0bc9e939-9b82-4e7e-b7a8-1bcec0ef2b5a" providerId="AD" clId="Web-{769D93B3-620B-91C6-7D09-5617E912BB3D}" dt="2026-03-20T09:37:46.129" v="57" actId="1076"/>
          <ac:spMkLst>
            <pc:docMk/>
            <pc:sldMk cId="1551632206" sldId="264"/>
            <ac:spMk id="4" creationId="{3BE0DF13-B826-9996-8AD3-7B65C2587FF9}"/>
          </ac:spMkLst>
        </pc:spChg>
        <pc:picChg chg="add mod">
          <ac:chgData name="NOE GARCÍA GONZÁLEZ" userId="S::noe.gargon@educa.jcyl.es::0bc9e939-9b82-4e7e-b7a8-1bcec0ef2b5a" providerId="AD" clId="Web-{769D93B3-620B-91C6-7D09-5617E912BB3D}" dt="2026-03-20T09:36:45.858" v="24" actId="1076"/>
          <ac:picMkLst>
            <pc:docMk/>
            <pc:sldMk cId="1551632206" sldId="264"/>
            <ac:picMk id="3" creationId="{D74FCBD4-6857-34A2-F397-D734FFC31468}"/>
          </ac:picMkLst>
        </pc:picChg>
      </pc:sldChg>
    </pc:docChg>
  </pc:docChgLst>
  <pc:docChgLst>
    <pc:chgData name="NOE GARCÍA GONZÁLEZ" userId="S::noe.gargon@educa.jcyl.es::0bc9e939-9b82-4e7e-b7a8-1bcec0ef2b5a" providerId="AD" clId="Web-{2A15ECDD-91ED-E308-7657-17321C338E8A}"/>
    <pc:docChg chg="modSld">
      <pc:chgData name="NOE GARCÍA GONZÁLEZ" userId="S::noe.gargon@educa.jcyl.es::0bc9e939-9b82-4e7e-b7a8-1bcec0ef2b5a" providerId="AD" clId="Web-{2A15ECDD-91ED-E308-7657-17321C338E8A}" dt="2026-03-20T09:51:02.130" v="156" actId="20577"/>
      <pc:docMkLst>
        <pc:docMk/>
      </pc:docMkLst>
      <pc:sldChg chg="modSp modTransition">
        <pc:chgData name="NOE GARCÍA GONZÁLEZ" userId="S::noe.gargon@educa.jcyl.es::0bc9e939-9b82-4e7e-b7a8-1bcec0ef2b5a" providerId="AD" clId="Web-{2A15ECDD-91ED-E308-7657-17321C338E8A}" dt="2026-03-20T09:42:26.133" v="40" actId="20577"/>
        <pc:sldMkLst>
          <pc:docMk/>
          <pc:sldMk cId="3879346322" sldId="256"/>
        </pc:sldMkLst>
        <pc:spChg chg="mod">
          <ac:chgData name="NOE GARCÍA GONZÁLEZ" userId="S::noe.gargon@educa.jcyl.es::0bc9e939-9b82-4e7e-b7a8-1bcec0ef2b5a" providerId="AD" clId="Web-{2A15ECDD-91ED-E308-7657-17321C338E8A}" dt="2026-03-20T09:42:26.133" v="40" actId="20577"/>
          <ac:spMkLst>
            <pc:docMk/>
            <pc:sldMk cId="3879346322" sldId="256"/>
            <ac:spMk id="2" creationId="{00000000-0000-0000-0000-000000000000}"/>
          </ac:spMkLst>
        </pc:spChg>
      </pc:sldChg>
      <pc:sldChg chg="addSp modSp mod modTransition setBg">
        <pc:chgData name="NOE GARCÍA GONZÁLEZ" userId="S::noe.gargon@educa.jcyl.es::0bc9e939-9b82-4e7e-b7a8-1bcec0ef2b5a" providerId="AD" clId="Web-{2A15ECDD-91ED-E308-7657-17321C338E8A}" dt="2026-03-20T09:47:26.266" v="129" actId="20577"/>
        <pc:sldMkLst>
          <pc:docMk/>
          <pc:sldMk cId="772663801" sldId="257"/>
        </pc:sldMkLst>
        <pc:spChg chg="mod">
          <ac:chgData name="NOE GARCÍA GONZÁLEZ" userId="S::noe.gargon@educa.jcyl.es::0bc9e939-9b82-4e7e-b7a8-1bcec0ef2b5a" providerId="AD" clId="Web-{2A15ECDD-91ED-E308-7657-17321C338E8A}" dt="2026-03-20T09:43:35.071" v="66" actId="20577"/>
          <ac:spMkLst>
            <pc:docMk/>
            <pc:sldMk cId="772663801" sldId="257"/>
            <ac:spMk id="2" creationId="{A52BCE78-3890-4643-6974-50082F53F5BE}"/>
          </ac:spMkLst>
        </pc:spChg>
        <pc:spChg chg="mod">
          <ac:chgData name="NOE GARCÍA GONZÁLEZ" userId="S::noe.gargon@educa.jcyl.es::0bc9e939-9b82-4e7e-b7a8-1bcec0ef2b5a" providerId="AD" clId="Web-{2A15ECDD-91ED-E308-7657-17321C338E8A}" dt="2026-03-20T09:47:26.266" v="129" actId="20577"/>
          <ac:spMkLst>
            <pc:docMk/>
            <pc:sldMk cId="772663801" sldId="257"/>
            <ac:spMk id="3" creationId="{14D60A0C-488D-EB15-A439-5B6E68E35755}"/>
          </ac:spMkLst>
        </pc:spChg>
        <pc:spChg chg="add">
          <ac:chgData name="NOE GARCÍA GONZÁLEZ" userId="S::noe.gargon@educa.jcyl.es::0bc9e939-9b82-4e7e-b7a8-1bcec0ef2b5a" providerId="AD" clId="Web-{2A15ECDD-91ED-E308-7657-17321C338E8A}" dt="2026-03-20T09:42:40.946" v="41"/>
          <ac:spMkLst>
            <pc:docMk/>
            <pc:sldMk cId="772663801" sldId="257"/>
            <ac:spMk id="10" creationId="{9EE42DCE-4A4F-44C4-84E5-261B3BEEF1DA}"/>
          </ac:spMkLst>
        </pc:spChg>
        <pc:spChg chg="add">
          <ac:chgData name="NOE GARCÍA GONZÁLEZ" userId="S::noe.gargon@educa.jcyl.es::0bc9e939-9b82-4e7e-b7a8-1bcec0ef2b5a" providerId="AD" clId="Web-{2A15ECDD-91ED-E308-7657-17321C338E8A}" dt="2026-03-20T09:42:40.946" v="41"/>
          <ac:spMkLst>
            <pc:docMk/>
            <pc:sldMk cId="772663801" sldId="257"/>
            <ac:spMk id="12" creationId="{887F59F2-5FBC-40CD-AD35-376AECE49EA6}"/>
          </ac:spMkLst>
        </pc:spChg>
        <pc:picChg chg="add">
          <ac:chgData name="NOE GARCÍA GONZÁLEZ" userId="S::noe.gargon@educa.jcyl.es::0bc9e939-9b82-4e7e-b7a8-1bcec0ef2b5a" providerId="AD" clId="Web-{2A15ECDD-91ED-E308-7657-17321C338E8A}" dt="2026-03-20T09:42:40.946" v="41"/>
          <ac:picMkLst>
            <pc:docMk/>
            <pc:sldMk cId="772663801" sldId="257"/>
            <ac:picMk id="7" creationId="{ECE9BFE3-B570-13F7-7BFB-EA0055B7C586}"/>
          </ac:picMkLst>
        </pc:picChg>
      </pc:sldChg>
      <pc:sldChg chg="addSp delSp modSp mod modTransition setBg">
        <pc:chgData name="NOE GARCÍA GONZÁLEZ" userId="S::noe.gargon@educa.jcyl.es::0bc9e939-9b82-4e7e-b7a8-1bcec0ef2b5a" providerId="AD" clId="Web-{2A15ECDD-91ED-E308-7657-17321C338E8A}" dt="2026-03-20T09:48:50.377" v="138" actId="20577"/>
        <pc:sldMkLst>
          <pc:docMk/>
          <pc:sldMk cId="232040299" sldId="258"/>
        </pc:sldMkLst>
        <pc:spChg chg="mod">
          <ac:chgData name="NOE GARCÍA GONZÁLEZ" userId="S::noe.gargon@educa.jcyl.es::0bc9e939-9b82-4e7e-b7a8-1bcec0ef2b5a" providerId="AD" clId="Web-{2A15ECDD-91ED-E308-7657-17321C338E8A}" dt="2026-03-20T09:44:12.072" v="74" actId="20577"/>
          <ac:spMkLst>
            <pc:docMk/>
            <pc:sldMk cId="232040299" sldId="258"/>
            <ac:spMk id="2" creationId="{47928558-DB7A-143F-DA46-8A9B3150F4CC}"/>
          </ac:spMkLst>
        </pc:spChg>
        <pc:spChg chg="mod">
          <ac:chgData name="NOE GARCÍA GONZÁLEZ" userId="S::noe.gargon@educa.jcyl.es::0bc9e939-9b82-4e7e-b7a8-1bcec0ef2b5a" providerId="AD" clId="Web-{2A15ECDD-91ED-E308-7657-17321C338E8A}" dt="2026-03-20T09:48:50.377" v="138" actId="20577"/>
          <ac:spMkLst>
            <pc:docMk/>
            <pc:sldMk cId="232040299" sldId="258"/>
            <ac:spMk id="3" creationId="{1A09DEF8-7AFA-5212-848E-447D3B5E70F2}"/>
          </ac:spMkLst>
        </pc:spChg>
        <pc:spChg chg="add del">
          <ac:chgData name="NOE GARCÍA GONZÁLEZ" userId="S::noe.gargon@educa.jcyl.es::0bc9e939-9b82-4e7e-b7a8-1bcec0ef2b5a" providerId="AD" clId="Web-{2A15ECDD-91ED-E308-7657-17321C338E8A}" dt="2026-03-20T09:43:57.415" v="68"/>
          <ac:spMkLst>
            <pc:docMk/>
            <pc:sldMk cId="232040299" sldId="258"/>
            <ac:spMk id="10" creationId="{9EE42DCE-4A4F-44C4-84E5-261B3BEEF1DA}"/>
          </ac:spMkLst>
        </pc:spChg>
        <pc:spChg chg="add del">
          <ac:chgData name="NOE GARCÍA GONZÁLEZ" userId="S::noe.gargon@educa.jcyl.es::0bc9e939-9b82-4e7e-b7a8-1bcec0ef2b5a" providerId="AD" clId="Web-{2A15ECDD-91ED-E308-7657-17321C338E8A}" dt="2026-03-20T09:43:57.415" v="68"/>
          <ac:spMkLst>
            <pc:docMk/>
            <pc:sldMk cId="232040299" sldId="258"/>
            <ac:spMk id="12" creationId="{887F59F2-5FBC-40CD-AD35-376AECE49EA6}"/>
          </ac:spMkLst>
        </pc:spChg>
        <pc:spChg chg="add">
          <ac:chgData name="NOE GARCÍA GONZÁLEZ" userId="S::noe.gargon@educa.jcyl.es::0bc9e939-9b82-4e7e-b7a8-1bcec0ef2b5a" providerId="AD" clId="Web-{2A15ECDD-91ED-E308-7657-17321C338E8A}" dt="2026-03-20T09:43:57.431" v="69"/>
          <ac:spMkLst>
            <pc:docMk/>
            <pc:sldMk cId="232040299" sldId="258"/>
            <ac:spMk id="14" creationId="{9EE42DCE-4A4F-44C4-84E5-261B3BEEF1DA}"/>
          </ac:spMkLst>
        </pc:spChg>
        <pc:spChg chg="add">
          <ac:chgData name="NOE GARCÍA GONZÁLEZ" userId="S::noe.gargon@educa.jcyl.es::0bc9e939-9b82-4e7e-b7a8-1bcec0ef2b5a" providerId="AD" clId="Web-{2A15ECDD-91ED-E308-7657-17321C338E8A}" dt="2026-03-20T09:43:57.431" v="69"/>
          <ac:spMkLst>
            <pc:docMk/>
            <pc:sldMk cId="232040299" sldId="258"/>
            <ac:spMk id="15" creationId="{887F59F2-5FBC-40CD-AD35-376AECE49EA6}"/>
          </ac:spMkLst>
        </pc:spChg>
        <pc:picChg chg="add del">
          <ac:chgData name="NOE GARCÍA GONZÁLEZ" userId="S::noe.gargon@educa.jcyl.es::0bc9e939-9b82-4e7e-b7a8-1bcec0ef2b5a" providerId="AD" clId="Web-{2A15ECDD-91ED-E308-7657-17321C338E8A}" dt="2026-03-20T09:43:57.415" v="68"/>
          <ac:picMkLst>
            <pc:docMk/>
            <pc:sldMk cId="232040299" sldId="258"/>
            <ac:picMk id="7" creationId="{A13E3769-BC17-02E2-6DF7-4A4ED221958E}"/>
          </ac:picMkLst>
        </pc:picChg>
        <pc:picChg chg="add">
          <ac:chgData name="NOE GARCÍA GONZÁLEZ" userId="S::noe.gargon@educa.jcyl.es::0bc9e939-9b82-4e7e-b7a8-1bcec0ef2b5a" providerId="AD" clId="Web-{2A15ECDD-91ED-E308-7657-17321C338E8A}" dt="2026-03-20T09:43:57.431" v="69"/>
          <ac:picMkLst>
            <pc:docMk/>
            <pc:sldMk cId="232040299" sldId="258"/>
            <ac:picMk id="16" creationId="{6ECA120B-7D9D-0B7B-962B-0F9BDF886984}"/>
          </ac:picMkLst>
        </pc:picChg>
      </pc:sldChg>
      <pc:sldChg chg="modSp modTransition">
        <pc:chgData name="NOE GARCÍA GONZÁLEZ" userId="S::noe.gargon@educa.jcyl.es::0bc9e939-9b82-4e7e-b7a8-1bcec0ef2b5a" providerId="AD" clId="Web-{2A15ECDD-91ED-E308-7657-17321C338E8A}" dt="2026-03-20T09:49:33.519" v="146" actId="20577"/>
        <pc:sldMkLst>
          <pc:docMk/>
          <pc:sldMk cId="675536346" sldId="259"/>
        </pc:sldMkLst>
        <pc:spChg chg="mod">
          <ac:chgData name="NOE GARCÍA GONZÁLEZ" userId="S::noe.gargon@educa.jcyl.es::0bc9e939-9b82-4e7e-b7a8-1bcec0ef2b5a" providerId="AD" clId="Web-{2A15ECDD-91ED-E308-7657-17321C338E8A}" dt="2026-03-20T09:49:33.519" v="146" actId="20577"/>
          <ac:spMkLst>
            <pc:docMk/>
            <pc:sldMk cId="675536346" sldId="259"/>
            <ac:spMk id="11" creationId="{B6E220F4-5012-3533-27D0-C06DE15CF3D8}"/>
          </ac:spMkLst>
        </pc:spChg>
      </pc:sldChg>
      <pc:sldChg chg="modSp modTransition">
        <pc:chgData name="NOE GARCÍA GONZÁLEZ" userId="S::noe.gargon@educa.jcyl.es::0bc9e939-9b82-4e7e-b7a8-1bcec0ef2b5a" providerId="AD" clId="Web-{2A15ECDD-91ED-E308-7657-17321C338E8A}" dt="2026-03-20T09:50:29.067" v="153" actId="20577"/>
        <pc:sldMkLst>
          <pc:docMk/>
          <pc:sldMk cId="2697732265" sldId="260"/>
        </pc:sldMkLst>
        <pc:spChg chg="mod">
          <ac:chgData name="NOE GARCÍA GONZÁLEZ" userId="S::noe.gargon@educa.jcyl.es::0bc9e939-9b82-4e7e-b7a8-1bcec0ef2b5a" providerId="AD" clId="Web-{2A15ECDD-91ED-E308-7657-17321C338E8A}" dt="2026-03-20T09:50:29.067" v="153" actId="20577"/>
          <ac:spMkLst>
            <pc:docMk/>
            <pc:sldMk cId="2697732265" sldId="260"/>
            <ac:spMk id="3" creationId="{485C480D-3209-E2B9-F720-7A2F45A6735E}"/>
          </ac:spMkLst>
        </pc:spChg>
      </pc:sldChg>
      <pc:sldChg chg="modSp modTransition">
        <pc:chgData name="NOE GARCÍA GONZÁLEZ" userId="S::noe.gargon@educa.jcyl.es::0bc9e939-9b82-4e7e-b7a8-1bcec0ef2b5a" providerId="AD" clId="Web-{2A15ECDD-91ED-E308-7657-17321C338E8A}" dt="2026-03-20T09:51:02.130" v="156" actId="20577"/>
        <pc:sldMkLst>
          <pc:docMk/>
          <pc:sldMk cId="2783953371" sldId="261"/>
        </pc:sldMkLst>
        <pc:spChg chg="mod">
          <ac:chgData name="NOE GARCÍA GONZÁLEZ" userId="S::noe.gargon@educa.jcyl.es::0bc9e939-9b82-4e7e-b7a8-1bcec0ef2b5a" providerId="AD" clId="Web-{2A15ECDD-91ED-E308-7657-17321C338E8A}" dt="2026-03-20T09:51:02.130" v="156" actId="20577"/>
          <ac:spMkLst>
            <pc:docMk/>
            <pc:sldMk cId="2783953371" sldId="261"/>
            <ac:spMk id="3" creationId="{9ACC446D-3E13-319F-AB38-0AB508F6C6ED}"/>
          </ac:spMkLst>
        </pc:spChg>
      </pc:sldChg>
      <pc:sldChg chg="modTransition">
        <pc:chgData name="NOE GARCÍA GONZÁLEZ" userId="S::noe.gargon@educa.jcyl.es::0bc9e939-9b82-4e7e-b7a8-1bcec0ef2b5a" providerId="AD" clId="Web-{2A15ECDD-91ED-E308-7657-17321C338E8A}" dt="2026-03-20T09:39:24.333" v="9"/>
        <pc:sldMkLst>
          <pc:docMk/>
          <pc:sldMk cId="1551632206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F443390-9A52-4BC8-B6A7-82DB7EAA1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DEAC42B-9B58-402E-9A8B-1C28BFF091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C8C16-475A-4026-8EBF-119E719DCF1D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9B24C4-BD90-4F73-9826-45025A06AA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632CA6-A3BB-4025-9604-0F1189A1AC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3FE33-77FB-40B2-A5A1-CCD8EFB32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0739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BC163-38E5-48C0-A1A8-F3A58B029681}" type="datetimeFigureOut">
              <a:rPr lang="es-ES" noProof="0" smtClean="0"/>
              <a:t>20/03/2026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37387-4AF9-4EAE-AF9A-69F1D3CB9660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791484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37387-4AF9-4EAE-AF9A-69F1D3CB966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94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9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1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7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03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3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2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6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2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0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9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1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2" r:id="rId2"/>
    <p:sldLayoutId id="2147483861" r:id="rId3"/>
    <p:sldLayoutId id="2147483860" r:id="rId4"/>
    <p:sldLayoutId id="2147483859" r:id="rId5"/>
    <p:sldLayoutId id="2147483858" r:id="rId6"/>
    <p:sldLayoutId id="2147483857" r:id="rId7"/>
    <p:sldLayoutId id="2147483856" r:id="rId8"/>
    <p:sldLayoutId id="2147483855" r:id="rId9"/>
    <p:sldLayoutId id="2147483854" r:id="rId10"/>
    <p:sldLayoutId id="214748385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Densa niebla sobre la montaña">
            <a:extLst>
              <a:ext uri="{FF2B5EF4-FFF2-40B4-BE49-F238E27FC236}">
                <a16:creationId xmlns:a16="http://schemas.microsoft.com/office/drawing/2014/main" id="{0F41DB35-C743-6843-D9B8-17B0EFA279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92" t="15148" r="-7" b="8123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rtlCol="0" anchor="t">
            <a:normAutofit/>
          </a:bodyPr>
          <a:lstStyle/>
          <a:p>
            <a:r>
              <a:rPr lang="es-ES" sz="9600" i="1" dirty="0" err="1"/>
              <a:t>Kingom</a:t>
            </a:r>
            <a:r>
              <a:rPr lang="es-ES" sz="9600" i="1" dirty="0"/>
              <a:t> </a:t>
            </a:r>
            <a:r>
              <a:rPr lang="es-ES" sz="9600" i="1" dirty="0" err="1"/>
              <a:t>of</a:t>
            </a:r>
            <a:r>
              <a:rPr lang="es-ES" sz="9600" i="1" dirty="0"/>
              <a:t> </a:t>
            </a:r>
            <a:r>
              <a:rPr lang="es-ES" sz="9600" i="1" dirty="0" err="1"/>
              <a:t>Leon</a:t>
            </a:r>
            <a:r>
              <a:rPr lang="es-ES" sz="9600" i="1" dirty="0"/>
              <a:t> </a:t>
            </a:r>
            <a:endParaRPr lang="es-ES" sz="9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rtlCol="0" anchor="b">
            <a:normAutofit/>
          </a:bodyPr>
          <a:lstStyle/>
          <a:p>
            <a:r>
              <a:rPr lang="es-ES" sz="2800" dirty="0" err="1"/>
              <a:t>By</a:t>
            </a:r>
            <a:r>
              <a:rPr lang="es-ES" sz="2800" dirty="0"/>
              <a:t> Noé García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346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2BCE78-3890-4643-6974-50082F53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281928" cy="14630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ES" sz="5400" dirty="0" err="1"/>
              <a:t>What</a:t>
            </a:r>
            <a:r>
              <a:rPr lang="es-ES" sz="5400" dirty="0"/>
              <a:t> </a:t>
            </a:r>
            <a:r>
              <a:rPr lang="es-ES" sz="5400" dirty="0" err="1"/>
              <a:t>the</a:t>
            </a:r>
            <a:r>
              <a:rPr lang="es-ES" sz="5400" dirty="0"/>
              <a:t> </a:t>
            </a:r>
            <a:r>
              <a:rPr lang="es-ES" sz="5400" dirty="0" err="1"/>
              <a:t>Kingdom</a:t>
            </a:r>
            <a:r>
              <a:rPr lang="es-ES" sz="5400" dirty="0"/>
              <a:t> </a:t>
            </a:r>
            <a:r>
              <a:rPr lang="es-ES" sz="5400" dirty="0" err="1"/>
              <a:t>of</a:t>
            </a:r>
            <a:r>
              <a:rPr lang="es-ES" sz="5400" dirty="0"/>
              <a:t> </a:t>
            </a:r>
            <a:r>
              <a:rPr lang="es-ES" sz="5400" dirty="0" err="1"/>
              <a:t>Leon</a:t>
            </a:r>
            <a:r>
              <a:rPr lang="es-ES" sz="5400" dirty="0"/>
              <a:t> </a:t>
            </a:r>
            <a:r>
              <a:rPr lang="es-ES" sz="5400" dirty="0" err="1"/>
              <a:t>was</a:t>
            </a:r>
            <a:r>
              <a:rPr lang="es-ES" sz="5400" dirty="0"/>
              <a:t>?</a:t>
            </a:r>
            <a:br>
              <a:rPr lang="es-ES" sz="5400" dirty="0"/>
            </a:br>
            <a:endParaRPr lang="es-ES" sz="5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D60A0C-488D-EB15-A439-5B6E68E35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6281928" cy="376732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s-ES" sz="4500" dirty="0" err="1"/>
              <a:t>It</a:t>
            </a:r>
            <a:r>
              <a:rPr lang="es-ES" sz="4500" dirty="0"/>
              <a:t> </a:t>
            </a:r>
            <a:r>
              <a:rPr lang="es-ES" sz="4500" dirty="0" err="1"/>
              <a:t>was</a:t>
            </a:r>
            <a:r>
              <a:rPr lang="es-ES" sz="4500" dirty="0"/>
              <a:t> </a:t>
            </a:r>
            <a:r>
              <a:rPr lang="es-ES" sz="4500" dirty="0" err="1"/>
              <a:t>one</a:t>
            </a:r>
            <a:r>
              <a:rPr lang="es-ES" sz="4500" dirty="0"/>
              <a:t> </a:t>
            </a:r>
            <a:r>
              <a:rPr lang="es-ES" sz="4500" dirty="0" err="1"/>
              <a:t>of</a:t>
            </a:r>
            <a:r>
              <a:rPr lang="es-ES" sz="4500" dirty="0"/>
              <a:t> </a:t>
            </a:r>
            <a:r>
              <a:rPr lang="es-ES" sz="4500" dirty="0" err="1"/>
              <a:t>the</a:t>
            </a:r>
            <a:r>
              <a:rPr lang="es-ES" sz="4500" dirty="0"/>
              <a:t> </a:t>
            </a:r>
            <a:r>
              <a:rPr lang="es-ES" sz="4500" dirty="0" err="1"/>
              <a:t>most</a:t>
            </a:r>
            <a:r>
              <a:rPr lang="es-ES" sz="4500" dirty="0"/>
              <a:t> </a:t>
            </a:r>
            <a:r>
              <a:rPr lang="es-ES" sz="4500" dirty="0" err="1"/>
              <a:t>important</a:t>
            </a:r>
            <a:r>
              <a:rPr lang="es-ES" sz="4500" dirty="0"/>
              <a:t> </a:t>
            </a:r>
            <a:r>
              <a:rPr lang="es-ES" sz="4500" b="1" dirty="0"/>
              <a:t>Cristian </a:t>
            </a:r>
            <a:r>
              <a:rPr lang="es-ES" sz="4500" b="1" dirty="0" err="1"/>
              <a:t>Kindoms</a:t>
            </a:r>
            <a:r>
              <a:rPr lang="es-ES" sz="4500" dirty="0"/>
              <a:t>.</a:t>
            </a:r>
          </a:p>
          <a:p>
            <a:pPr marL="0" indent="0">
              <a:buNone/>
            </a:pPr>
            <a:r>
              <a:rPr lang="es-ES" sz="4500" err="1"/>
              <a:t>It</a:t>
            </a:r>
            <a:r>
              <a:rPr lang="es-ES" sz="4500" dirty="0"/>
              <a:t> </a:t>
            </a:r>
            <a:r>
              <a:rPr lang="es-ES" sz="4500" err="1"/>
              <a:t>lasted</a:t>
            </a:r>
            <a:r>
              <a:rPr lang="es-ES" sz="4500" dirty="0"/>
              <a:t> </a:t>
            </a:r>
            <a:r>
              <a:rPr lang="es-ES" sz="4500" err="1"/>
              <a:t>three</a:t>
            </a:r>
            <a:r>
              <a:rPr lang="es-ES" sz="4500" dirty="0"/>
              <a:t> </a:t>
            </a:r>
            <a:r>
              <a:rPr lang="es-ES" sz="4500" err="1"/>
              <a:t>centuries</a:t>
            </a:r>
            <a:r>
              <a:rPr lang="es-ES" sz="4500" dirty="0"/>
              <a:t>: </a:t>
            </a:r>
            <a:r>
              <a:rPr lang="es-ES" sz="4500" b="1"/>
              <a:t>X-XIII</a:t>
            </a:r>
            <a:r>
              <a:rPr lang="es-ES" sz="4500"/>
              <a:t>.</a:t>
            </a:r>
          </a:p>
        </p:txBody>
      </p:sp>
      <p:pic>
        <p:nvPicPr>
          <p:cNvPr id="7" name="Graphic 6" descr="Historia">
            <a:extLst>
              <a:ext uri="{FF2B5EF4-FFF2-40B4-BE49-F238E27FC236}">
                <a16:creationId xmlns:a16="http://schemas.microsoft.com/office/drawing/2014/main" id="{ECE9BFE3-B570-13F7-7BFB-EA0055B7C5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7668" y="1994644"/>
            <a:ext cx="4356461" cy="435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63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928558-DB7A-143F-DA46-8A9B3150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281928" cy="14630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ES" sz="4800" dirty="0" err="1"/>
              <a:t>How</a:t>
            </a:r>
            <a:r>
              <a:rPr lang="es-ES" sz="4800" dirty="0"/>
              <a:t> </a:t>
            </a:r>
            <a:r>
              <a:rPr lang="es-ES" sz="4800" dirty="0" err="1"/>
              <a:t>the</a:t>
            </a:r>
            <a:r>
              <a:rPr lang="es-ES" sz="4800" dirty="0"/>
              <a:t> </a:t>
            </a:r>
            <a:r>
              <a:rPr lang="es-ES" sz="4800" dirty="0" err="1"/>
              <a:t>Kingdom</a:t>
            </a:r>
            <a:r>
              <a:rPr lang="es-ES" sz="4800" dirty="0"/>
              <a:t> </a:t>
            </a:r>
            <a:r>
              <a:rPr lang="es-ES" sz="4800" dirty="0" err="1"/>
              <a:t>of</a:t>
            </a:r>
            <a:r>
              <a:rPr lang="es-ES" sz="4800" dirty="0"/>
              <a:t> </a:t>
            </a:r>
            <a:r>
              <a:rPr lang="es-ES" sz="4800" dirty="0" err="1"/>
              <a:t>Leon</a:t>
            </a:r>
            <a:r>
              <a:rPr lang="es-ES" sz="4800" dirty="0"/>
              <a:t> </a:t>
            </a:r>
            <a:r>
              <a:rPr lang="es-ES" sz="4800" dirty="0" err="1"/>
              <a:t>was</a:t>
            </a:r>
            <a:r>
              <a:rPr lang="es-ES" sz="4800" dirty="0"/>
              <a:t> </a:t>
            </a:r>
            <a:r>
              <a:rPr lang="es-ES" sz="4800" dirty="0" err="1"/>
              <a:t>created</a:t>
            </a:r>
            <a:r>
              <a:rPr lang="es-ES" sz="4800" dirty="0"/>
              <a:t>?</a:t>
            </a:r>
            <a:br>
              <a:rPr lang="en-US" sz="4800" dirty="0"/>
            </a:br>
            <a:endParaRPr lang="es-ES" sz="4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09DEF8-7AFA-5212-848E-447D3B5E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6281928" cy="376732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s-ES" sz="3200" dirty="0" err="1"/>
              <a:t>Was</a:t>
            </a:r>
            <a:r>
              <a:rPr lang="es-ES" sz="3200" dirty="0"/>
              <a:t> </a:t>
            </a:r>
            <a:r>
              <a:rPr lang="es-ES" sz="3200" dirty="0" err="1"/>
              <a:t>created</a:t>
            </a:r>
            <a:r>
              <a:rPr lang="es-ES" sz="3200" dirty="0"/>
              <a:t> in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b="1" dirty="0"/>
              <a:t>IX </a:t>
            </a:r>
            <a:r>
              <a:rPr lang="es-ES" sz="3200" b="1" dirty="0" err="1"/>
              <a:t>century</a:t>
            </a:r>
            <a:r>
              <a:rPr lang="es-ES" sz="3200" dirty="0"/>
              <a:t> in 854.</a:t>
            </a:r>
          </a:p>
          <a:p>
            <a:pPr marL="0" indent="0">
              <a:buNone/>
            </a:pPr>
            <a:r>
              <a:rPr lang="es-ES" sz="3200" dirty="0" err="1"/>
              <a:t>They</a:t>
            </a:r>
            <a:r>
              <a:rPr lang="es-ES" sz="3200" dirty="0"/>
              <a:t> </a:t>
            </a:r>
            <a:r>
              <a:rPr lang="es-ES" sz="3200" dirty="0" err="1"/>
              <a:t>change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capital </a:t>
            </a:r>
            <a:r>
              <a:rPr lang="es-ES" sz="3200" dirty="0" err="1"/>
              <a:t>from</a:t>
            </a:r>
            <a:r>
              <a:rPr lang="es-ES" sz="3200" dirty="0"/>
              <a:t> </a:t>
            </a:r>
            <a:r>
              <a:rPr lang="es-ES" sz="3200" b="1" dirty="0"/>
              <a:t>Oviedo </a:t>
            </a:r>
            <a:r>
              <a:rPr lang="es-ES" sz="3200" b="1" dirty="0" err="1"/>
              <a:t>to</a:t>
            </a:r>
            <a:r>
              <a:rPr lang="es-ES" sz="3200" b="1" dirty="0"/>
              <a:t> </a:t>
            </a:r>
            <a:r>
              <a:rPr lang="es-ES" sz="3200" b="1" dirty="0" err="1"/>
              <a:t>Leon</a:t>
            </a:r>
            <a:r>
              <a:rPr lang="es-ES" sz="3200" b="1" dirty="0"/>
              <a:t>.</a:t>
            </a:r>
          </a:p>
          <a:p>
            <a:pPr marL="0" indent="0">
              <a:buNone/>
            </a:pPr>
            <a:r>
              <a:rPr lang="es-ES" sz="3200" dirty="0" err="1"/>
              <a:t>This</a:t>
            </a:r>
            <a:r>
              <a:rPr lang="es-ES" sz="3200" dirty="0"/>
              <a:t> </a:t>
            </a:r>
            <a:r>
              <a:rPr lang="es-ES" sz="3200" dirty="0" err="1"/>
              <a:t>became</a:t>
            </a:r>
            <a:r>
              <a:rPr lang="es-ES" sz="3200" dirty="0"/>
              <a:t> </a:t>
            </a:r>
            <a:r>
              <a:rPr lang="es-ES" sz="3200" dirty="0" err="1"/>
              <a:t>to</a:t>
            </a:r>
            <a:r>
              <a:rPr lang="es-ES" sz="3200" dirty="0"/>
              <a:t> </a:t>
            </a:r>
            <a:r>
              <a:rPr lang="es-ES" sz="3200" dirty="0" err="1"/>
              <a:t>change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name</a:t>
            </a:r>
            <a:r>
              <a:rPr lang="es-ES" sz="3200" dirty="0"/>
              <a:t> </a:t>
            </a:r>
            <a:r>
              <a:rPr lang="es-ES" sz="3200" dirty="0" err="1"/>
              <a:t>of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kingdom</a:t>
            </a:r>
            <a:r>
              <a:rPr lang="es-ES" sz="3200" dirty="0"/>
              <a:t>.</a:t>
            </a:r>
          </a:p>
        </p:txBody>
      </p:sp>
      <p:pic>
        <p:nvPicPr>
          <p:cNvPr id="16" name="Graphic 15" descr="Bulldozer">
            <a:extLst>
              <a:ext uri="{FF2B5EF4-FFF2-40B4-BE49-F238E27FC236}">
                <a16:creationId xmlns:a16="http://schemas.microsoft.com/office/drawing/2014/main" id="{6ECA120B-7D9D-0B7B-962B-0F9BDF8869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7668" y="1994644"/>
            <a:ext cx="4356461" cy="435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0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0888B-4EA5-E0E8-6D52-7733E1E77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262372-4E3B-0468-E13F-115B518B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64031"/>
            <a:ext cx="3699573" cy="24698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How the Kingdom of Leon grew?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6B5A8BF-0680-F9A7-27B1-3971EC93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Marcador de contenido 6" descr="Mapa&#10;&#10;El contenido generado por IA puede ser incorrecto.">
            <a:extLst>
              <a:ext uri="{FF2B5EF4-FFF2-40B4-BE49-F238E27FC236}">
                <a16:creationId xmlns:a16="http://schemas.microsoft.com/office/drawing/2014/main" id="{B5E1B72A-CFC4-82E3-D1FF-AACFB5AF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5870" y="965741"/>
            <a:ext cx="6358498" cy="53802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6E220F4-5012-3533-27D0-C06DE15CF3D8}"/>
              </a:ext>
            </a:extLst>
          </p:cNvPr>
          <p:cNvSpPr txBox="1"/>
          <p:nvPr/>
        </p:nvSpPr>
        <p:spPr>
          <a:xfrm>
            <a:off x="229337" y="3185813"/>
            <a:ext cx="4317063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000" dirty="0" err="1"/>
              <a:t>During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next</a:t>
            </a:r>
            <a:r>
              <a:rPr lang="es-ES" sz="4000" dirty="0"/>
              <a:t> </a:t>
            </a:r>
            <a:r>
              <a:rPr lang="es-ES" sz="4000" dirty="0" err="1"/>
              <a:t>centuries</a:t>
            </a:r>
            <a:r>
              <a:rPr lang="es-ES" sz="4000" dirty="0"/>
              <a:t> </a:t>
            </a:r>
            <a:r>
              <a:rPr lang="es-ES" sz="4000" dirty="0" err="1"/>
              <a:t>they</a:t>
            </a:r>
            <a:r>
              <a:rPr lang="es-ES" sz="4000" dirty="0"/>
              <a:t>  </a:t>
            </a:r>
            <a:r>
              <a:rPr lang="es-ES" sz="4000" b="1" dirty="0" err="1"/>
              <a:t>repoblated</a:t>
            </a:r>
            <a:r>
              <a:rPr lang="es-ES" sz="4000" b="1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north</a:t>
            </a:r>
            <a:r>
              <a:rPr lang="es-ES" sz="4000" dirty="0"/>
              <a:t> </a:t>
            </a:r>
            <a:r>
              <a:rPr lang="es-ES" sz="4000" dirty="0" err="1"/>
              <a:t>of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river</a:t>
            </a:r>
            <a:r>
              <a:rPr lang="es-ES" sz="4000" dirty="0"/>
              <a:t> Ebro.</a:t>
            </a:r>
          </a:p>
        </p:txBody>
      </p:sp>
    </p:spTree>
    <p:extLst>
      <p:ext uri="{BB962C8B-B14F-4D97-AF65-F5344CB8AC3E}">
        <p14:creationId xmlns:p14="http://schemas.microsoft.com/office/powerpoint/2010/main" val="67553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74624-EA4F-CF7F-4049-A4E3E6B0B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/>
              <a:t>Who were the most </a:t>
            </a:r>
            <a:r>
              <a:rPr lang="en-US" sz="4800" dirty="0" err="1"/>
              <a:t>importants</a:t>
            </a:r>
            <a:r>
              <a:rPr lang="en-US" sz="4800" dirty="0"/>
              <a:t> kings?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C480D-3209-E2B9-F720-7A2F45A67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204797"/>
            <a:ext cx="11155680" cy="41411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Calibri" panose="020B0604020202020204" pitchFamily="34" charset="0"/>
              <a:buChar char="-"/>
            </a:pPr>
            <a:r>
              <a:rPr lang="en-US" sz="3600"/>
              <a:t>Alfonso III: who led to </a:t>
            </a:r>
            <a:r>
              <a:rPr lang="en-US" sz="3600" b="1"/>
              <a:t>create the Kingdom</a:t>
            </a:r>
            <a:r>
              <a:rPr lang="en-US" sz="3600"/>
              <a:t> of Leon.</a:t>
            </a:r>
            <a:endParaRPr lang="en-US" sz="3600" dirty="0"/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en-US" sz="3600" dirty="0" err="1"/>
              <a:t>Ordoño</a:t>
            </a:r>
            <a:r>
              <a:rPr lang="en-US" sz="3600" dirty="0"/>
              <a:t> II: he </a:t>
            </a:r>
            <a:r>
              <a:rPr lang="en-US" sz="3600" b="1" dirty="0"/>
              <a:t>fought against the Muslims.</a:t>
            </a:r>
          </a:p>
          <a:p>
            <a:pPr marL="285750" indent="-285750">
              <a:buFont typeface="Calibri"/>
              <a:buChar char="-"/>
            </a:pPr>
            <a:r>
              <a:rPr lang="en-US" sz="3600" dirty="0"/>
              <a:t>Alfonso V: he created the </a:t>
            </a:r>
            <a:r>
              <a:rPr lang="en-US" sz="3600" b="1" dirty="0"/>
              <a:t>Fueros </a:t>
            </a:r>
            <a:r>
              <a:rPr lang="en-US" sz="3600" b="1"/>
              <a:t>of Leon.</a:t>
            </a:r>
            <a:endParaRPr lang="en-US" sz="3600" b="1" dirty="0"/>
          </a:p>
          <a:p>
            <a:pPr marL="285750" indent="-285750">
              <a:buFont typeface="Calibri"/>
              <a:buChar char="-"/>
            </a:pPr>
            <a:r>
              <a:rPr lang="en-US" sz="3600"/>
              <a:t>Alfonso IX: he called </a:t>
            </a:r>
            <a:r>
              <a:rPr lang="en-US" sz="3600" b="1"/>
              <a:t>Cortes of Leon the first parliament in Europe.</a:t>
            </a:r>
          </a:p>
          <a:p>
            <a:pPr marL="285750" indent="-285750">
              <a:buFont typeface="Calibri"/>
              <a:buChar char="-"/>
            </a:pPr>
            <a:r>
              <a:rPr lang="en-US" sz="3600" dirty="0"/>
              <a:t>Urraca I: she </a:t>
            </a:r>
            <a:r>
              <a:rPr lang="en-US" sz="3600" b="1" dirty="0"/>
              <a:t>was queen by </a:t>
            </a:r>
            <a:r>
              <a:rPr lang="en-US" sz="3600" b="1"/>
              <a:t>herself</a:t>
            </a:r>
            <a:r>
              <a:rPr lang="en-US" sz="3600" b="1" dirty="0"/>
              <a:t> </a:t>
            </a:r>
            <a:r>
              <a:rPr lang="en-US" sz="3600" dirty="0"/>
              <a:t>during 1109-1126</a:t>
            </a:r>
          </a:p>
        </p:txBody>
      </p:sp>
    </p:spTree>
    <p:extLst>
      <p:ext uri="{BB962C8B-B14F-4D97-AF65-F5344CB8AC3E}">
        <p14:creationId xmlns:p14="http://schemas.microsoft.com/office/powerpoint/2010/main" val="26977322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5D69C-3506-F528-03CB-51BC7AC0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/>
              <a:t>Cortes of Leon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C446D-3E13-319F-AB38-0AB508F6C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715966"/>
            <a:ext cx="11155680" cy="488876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 b="1" dirty="0" err="1"/>
              <a:t>Bourgoisie</a:t>
            </a:r>
            <a:r>
              <a:rPr lang="en-US" sz="4000" b="1" dirty="0"/>
              <a:t> could participate </a:t>
            </a:r>
            <a:r>
              <a:rPr lang="en-US" sz="4000" dirty="0"/>
              <a:t>in the Cortes that was something new.</a:t>
            </a:r>
          </a:p>
          <a:p>
            <a:pPr marL="0" indent="0">
              <a:buNone/>
            </a:pPr>
            <a:r>
              <a:rPr lang="en-US" sz="4000" dirty="0"/>
              <a:t>It was important because all the</a:t>
            </a:r>
            <a:r>
              <a:rPr lang="en-US" sz="4000" b="1" dirty="0"/>
              <a:t> </a:t>
            </a:r>
            <a:r>
              <a:rPr lang="en-US" sz="4000" b="1" dirty="0" err="1"/>
              <a:t>priviledge</a:t>
            </a:r>
            <a:r>
              <a:rPr lang="en-US" sz="4000" b="1" dirty="0"/>
              <a:t> people had to listen to non-</a:t>
            </a:r>
            <a:r>
              <a:rPr lang="en-US" sz="4000" b="1" dirty="0" err="1"/>
              <a:t>priviledge</a:t>
            </a:r>
            <a:r>
              <a:rPr lang="en-US" sz="4000" dirty="0"/>
              <a:t> and don't govern alone.</a:t>
            </a:r>
          </a:p>
          <a:p>
            <a:pPr marL="0" indent="0">
              <a:buNone/>
            </a:pPr>
            <a:r>
              <a:rPr lang="en-US" sz="4000"/>
              <a:t>It were held by </a:t>
            </a:r>
            <a:r>
              <a:rPr lang="en-US" sz="4000" b="1"/>
              <a:t>Basilica of San Isidoro</a:t>
            </a:r>
            <a:r>
              <a:rPr lang="en-US" sz="4000"/>
              <a:t>, the first Corte was at 1188.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83953371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FCBD4-6857-34A2-F397-D734FFC3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" r="-117" b="12145"/>
          <a:stretch>
            <a:fillRect/>
          </a:stretch>
        </p:blipFill>
        <p:spPr>
          <a:xfrm>
            <a:off x="283" y="-3989"/>
            <a:ext cx="12317552" cy="7140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E0DF13-B826-9996-8AD3-7B65C2587FF9}"/>
              </a:ext>
            </a:extLst>
          </p:cNvPr>
          <p:cNvSpPr txBox="1"/>
          <p:nvPr/>
        </p:nvSpPr>
        <p:spPr>
          <a:xfrm>
            <a:off x="205684" y="2336760"/>
            <a:ext cx="5395617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/>
              <a:t>THANKS FOR VIEW</a:t>
            </a:r>
          </a:p>
        </p:txBody>
      </p:sp>
    </p:spTree>
    <p:extLst>
      <p:ext uri="{BB962C8B-B14F-4D97-AF65-F5344CB8AC3E}">
        <p14:creationId xmlns:p14="http://schemas.microsoft.com/office/powerpoint/2010/main" val="1551632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1B4E9A34CD984E90734AC976B88696" ma:contentTypeVersion="11" ma:contentTypeDescription="Crear nuevo documento." ma:contentTypeScope="" ma:versionID="b74be0d581727fdccab04d6f7e196ed0">
  <xsd:schema xmlns:xsd="http://www.w3.org/2001/XMLSchema" xmlns:xs="http://www.w3.org/2001/XMLSchema" xmlns:p="http://schemas.microsoft.com/office/2006/metadata/properties" xmlns:ns2="f44716c7-f69e-44c1-b91c-9bfda0a5bd1a" xmlns:ns3="0ff6ae24-8256-4dc7-9f58-68b01bd39fa5" targetNamespace="http://schemas.microsoft.com/office/2006/metadata/properties" ma:root="true" ma:fieldsID="8155228709674472ad3d67e5e4b44760" ns2:_="" ns3:_="">
    <xsd:import namespace="f44716c7-f69e-44c1-b91c-9bfda0a5bd1a"/>
    <xsd:import namespace="0ff6ae24-8256-4dc7-9f58-68b01bd3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716c7-f69e-44c1-b91c-9bfda0a5b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6ae24-8256-4dc7-9f58-68b01bd39f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5b9888-9aa9-461b-b354-c6edc947055d}" ma:internalName="TaxCatchAll" ma:showField="CatchAllData" ma:web="0ff6ae24-8256-4dc7-9f58-68b01bd39f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716c7-f69e-44c1-b91c-9bfda0a5bd1a">
      <Terms xmlns="http://schemas.microsoft.com/office/infopath/2007/PartnerControls"/>
    </lcf76f155ced4ddcb4097134ff3c332f>
    <TaxCatchAll xmlns="0ff6ae24-8256-4dc7-9f58-68b01bd39fa5" xsi:nil="true"/>
  </documentManagement>
</p:properties>
</file>

<file path=customXml/itemProps1.xml><?xml version="1.0" encoding="utf-8"?>
<ds:datastoreItem xmlns:ds="http://schemas.openxmlformats.org/officeDocument/2006/customXml" ds:itemID="{7B0B47D4-AEA4-4F84-B225-1E4153B74360}"/>
</file>

<file path=customXml/itemProps2.xml><?xml version="1.0" encoding="utf-8"?>
<ds:datastoreItem xmlns:ds="http://schemas.openxmlformats.org/officeDocument/2006/customXml" ds:itemID="{107188DB-629D-480C-8C87-42258CE13D8F}"/>
</file>

<file path=customXml/itemProps3.xml><?xml version="1.0" encoding="utf-8"?>
<ds:datastoreItem xmlns:ds="http://schemas.openxmlformats.org/officeDocument/2006/customXml" ds:itemID="{BF6B3F96-D435-48F9-A4C8-C587B7965A76}"/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0</TotalTime>
  <Words>1</Words>
  <Application>Microsoft Office PowerPoint</Application>
  <PresentationFormat>Widescreen</PresentationFormat>
  <Paragraphs>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GestaltVTI</vt:lpstr>
      <vt:lpstr>Kingom of Leon </vt:lpstr>
      <vt:lpstr>What the Kingdom of Leon was? </vt:lpstr>
      <vt:lpstr>How the Kingdom of Leon was created? </vt:lpstr>
      <vt:lpstr>How the Kingdom of Leon grew?</vt:lpstr>
      <vt:lpstr>Who were the most importants kings?</vt:lpstr>
      <vt:lpstr>Cortes of Leon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390</cp:revision>
  <dcterms:created xsi:type="dcterms:W3CDTF">2026-03-16T12:46:18Z</dcterms:created>
  <dcterms:modified xsi:type="dcterms:W3CDTF">2026-03-20T09:51:03Z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0x0101007D1B4E9A34CD984E90734AC976B88696</vt:lpwstr>
  </property>
  <property fmtid="{D5CDD505-2E9C-101B-9397-08002B2CF9AE}" pid="3" name="Order">
    <vt:r8>101200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</Properties>
</file>