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3D9C0-2F22-9BD1-5231-6E89194D3089}" v="229" dt="2026-03-19T08:53:50.312"/>
    <p1510:client id="{237BFD40-B887-9151-F9C5-F12B2D55B255}" v="91" dt="2026-03-19T09:08:42.912"/>
    <p1510:client id="{276DF4A8-6D68-C8DE-0E3A-CDA377A395D2}" v="219" dt="2026-03-19T08:41:51.640"/>
    <p1510:client id="{9B54A662-F00C-8C21-91F1-668694E4C55F}" v="247" dt="2026-03-19T09:04:32.489"/>
    <p1510:client id="{C0AF7F75-DD75-4B16-BA10-7D955018E1E7}" v="514" dt="2026-03-20T12:37:52.085"/>
    <p1510:client id="{FD0A699E-DA5E-16C2-FBA7-ACD023575B41}" v="24" dt="2026-03-19T09:12:04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KHOUIBI MAHRACH" userId="S::adam.kho.1@educa.jcyl.es::0b2e0bd5-3c5d-456e-ac10-e9d599411b7b" providerId="AD" clId="Web-{9B54A662-F00C-8C21-91F1-668694E4C55F}"/>
    <pc:docChg chg="addSld modSld">
      <pc:chgData name="ADAM KHOUIBI MAHRACH" userId="S::adam.kho.1@educa.jcyl.es::0b2e0bd5-3c5d-456e-ac10-e9d599411b7b" providerId="AD" clId="Web-{9B54A662-F00C-8C21-91F1-668694E4C55F}" dt="2026-03-19T09:04:32.489" v="245" actId="20577"/>
      <pc:docMkLst>
        <pc:docMk/>
      </pc:docMkLst>
      <pc:sldChg chg="modSp">
        <pc:chgData name="ADAM KHOUIBI MAHRACH" userId="S::adam.kho.1@educa.jcyl.es::0b2e0bd5-3c5d-456e-ac10-e9d599411b7b" providerId="AD" clId="Web-{9B54A662-F00C-8C21-91F1-668694E4C55F}" dt="2026-03-19T08:56:51.936" v="64" actId="20577"/>
        <pc:sldMkLst>
          <pc:docMk/>
          <pc:sldMk cId="244957607" sldId="268"/>
        </pc:sldMkLst>
        <pc:spChg chg="mod">
          <ac:chgData name="ADAM KHOUIBI MAHRACH" userId="S::adam.kho.1@educa.jcyl.es::0b2e0bd5-3c5d-456e-ac10-e9d599411b7b" providerId="AD" clId="Web-{9B54A662-F00C-8C21-91F1-668694E4C55F}" dt="2026-03-19T08:56:51.936" v="64" actId="20577"/>
          <ac:spMkLst>
            <pc:docMk/>
            <pc:sldMk cId="244957607" sldId="268"/>
            <ac:spMk id="3" creationId="{1D16C565-1D4A-F68D-A93B-9867BF3E9DF2}"/>
          </ac:spMkLst>
        </pc:spChg>
      </pc:sldChg>
      <pc:sldChg chg="modSp new">
        <pc:chgData name="ADAM KHOUIBI MAHRACH" userId="S::adam.kho.1@educa.jcyl.es::0b2e0bd5-3c5d-456e-ac10-e9d599411b7b" providerId="AD" clId="Web-{9B54A662-F00C-8C21-91F1-668694E4C55F}" dt="2026-03-19T08:57:19.095" v="79" actId="20577"/>
        <pc:sldMkLst>
          <pc:docMk/>
          <pc:sldMk cId="1026609350" sldId="269"/>
        </pc:sldMkLst>
        <pc:spChg chg="mod">
          <ac:chgData name="ADAM KHOUIBI MAHRACH" userId="S::adam.kho.1@educa.jcyl.es::0b2e0bd5-3c5d-456e-ac10-e9d599411b7b" providerId="AD" clId="Web-{9B54A662-F00C-8C21-91F1-668694E4C55F}" dt="2026-03-19T08:57:19.095" v="79" actId="20577"/>
          <ac:spMkLst>
            <pc:docMk/>
            <pc:sldMk cId="1026609350" sldId="269"/>
            <ac:spMk id="2" creationId="{3E1E5155-22EC-1E05-E92C-37A4950744AE}"/>
          </ac:spMkLst>
        </pc:spChg>
      </pc:sldChg>
      <pc:sldChg chg="delSp modSp new">
        <pc:chgData name="ADAM KHOUIBI MAHRACH" userId="S::adam.kho.1@educa.jcyl.es::0b2e0bd5-3c5d-456e-ac10-e9d599411b7b" providerId="AD" clId="Web-{9B54A662-F00C-8C21-91F1-668694E4C55F}" dt="2026-03-19T09:04:32.489" v="245" actId="20577"/>
        <pc:sldMkLst>
          <pc:docMk/>
          <pc:sldMk cId="613520871" sldId="270"/>
        </pc:sldMkLst>
        <pc:spChg chg="del">
          <ac:chgData name="ADAM KHOUIBI MAHRACH" userId="S::adam.kho.1@educa.jcyl.es::0b2e0bd5-3c5d-456e-ac10-e9d599411b7b" providerId="AD" clId="Web-{9B54A662-F00C-8C21-91F1-668694E4C55F}" dt="2026-03-19T08:58:10.020" v="80"/>
          <ac:spMkLst>
            <pc:docMk/>
            <pc:sldMk cId="613520871" sldId="270"/>
            <ac:spMk id="2" creationId="{85E21B4B-365B-773E-8201-AC115416A020}"/>
          </ac:spMkLst>
        </pc:spChg>
        <pc:spChg chg="mod">
          <ac:chgData name="ADAM KHOUIBI MAHRACH" userId="S::adam.kho.1@educa.jcyl.es::0b2e0bd5-3c5d-456e-ac10-e9d599411b7b" providerId="AD" clId="Web-{9B54A662-F00C-8C21-91F1-668694E4C55F}" dt="2026-03-19T09:04:32.489" v="245" actId="20577"/>
          <ac:spMkLst>
            <pc:docMk/>
            <pc:sldMk cId="613520871" sldId="270"/>
            <ac:spMk id="3" creationId="{069E71E9-0828-F699-357D-A25126410828}"/>
          </ac:spMkLst>
        </pc:spChg>
      </pc:sldChg>
      <pc:sldChg chg="delSp modSp new mod modClrScheme chgLayout">
        <pc:chgData name="ADAM KHOUIBI MAHRACH" userId="S::adam.kho.1@educa.jcyl.es::0b2e0bd5-3c5d-456e-ac10-e9d599411b7b" providerId="AD" clId="Web-{9B54A662-F00C-8C21-91F1-668694E4C55F}" dt="2026-03-19T08:58:46.928" v="81"/>
        <pc:sldMkLst>
          <pc:docMk/>
          <pc:sldMk cId="1537037766" sldId="271"/>
        </pc:sldMkLst>
        <pc:spChg chg="mod ord">
          <ac:chgData name="ADAM KHOUIBI MAHRACH" userId="S::adam.kho.1@educa.jcyl.es::0b2e0bd5-3c5d-456e-ac10-e9d599411b7b" providerId="AD" clId="Web-{9B54A662-F00C-8C21-91F1-668694E4C55F}" dt="2026-03-19T08:58:46.928" v="81"/>
          <ac:spMkLst>
            <pc:docMk/>
            <pc:sldMk cId="1537037766" sldId="271"/>
            <ac:spMk id="2" creationId="{3920268D-EC23-5A33-B4C3-C5588E1F46C2}"/>
          </ac:spMkLst>
        </pc:spChg>
        <pc:spChg chg="del">
          <ac:chgData name="ADAM KHOUIBI MAHRACH" userId="S::adam.kho.1@educa.jcyl.es::0b2e0bd5-3c5d-456e-ac10-e9d599411b7b" providerId="AD" clId="Web-{9B54A662-F00C-8C21-91F1-668694E4C55F}" dt="2026-03-19T08:58:46.928" v="81"/>
          <ac:spMkLst>
            <pc:docMk/>
            <pc:sldMk cId="1537037766" sldId="271"/>
            <ac:spMk id="3" creationId="{5B90993A-6889-4F24-AA25-612099F43A20}"/>
          </ac:spMkLst>
        </pc:spChg>
      </pc:sldChg>
      <pc:sldChg chg="new">
        <pc:chgData name="ADAM KHOUIBI MAHRACH" userId="S::adam.kho.1@educa.jcyl.es::0b2e0bd5-3c5d-456e-ac10-e9d599411b7b" providerId="AD" clId="Web-{9B54A662-F00C-8C21-91F1-668694E4C55F}" dt="2026-03-19T08:57:04.031" v="68"/>
        <pc:sldMkLst>
          <pc:docMk/>
          <pc:sldMk cId="1787356545" sldId="272"/>
        </pc:sldMkLst>
      </pc:sldChg>
    </pc:docChg>
  </pc:docChgLst>
  <pc:docChgLst>
    <pc:chgData name="ADAM KHOUIBI MAHRACH" userId="S::adam.kho.1@educa.jcyl.es::0b2e0bd5-3c5d-456e-ac10-e9d599411b7b" providerId="AD" clId="Web-{237BFD40-B887-9151-F9C5-F12B2D55B255}"/>
    <pc:docChg chg="modSld">
      <pc:chgData name="ADAM KHOUIBI MAHRACH" userId="S::adam.kho.1@educa.jcyl.es::0b2e0bd5-3c5d-456e-ac10-e9d599411b7b" providerId="AD" clId="Web-{237BFD40-B887-9151-F9C5-F12B2D55B255}" dt="2026-03-19T09:08:42.912" v="90" actId="20577"/>
      <pc:docMkLst>
        <pc:docMk/>
      </pc:docMkLst>
      <pc:sldChg chg="modSp">
        <pc:chgData name="ADAM KHOUIBI MAHRACH" userId="S::adam.kho.1@educa.jcyl.es::0b2e0bd5-3c5d-456e-ac10-e9d599411b7b" providerId="AD" clId="Web-{237BFD40-B887-9151-F9C5-F12B2D55B255}" dt="2026-03-19T09:08:42.912" v="90" actId="20577"/>
        <pc:sldMkLst>
          <pc:docMk/>
          <pc:sldMk cId="613520871" sldId="270"/>
        </pc:sldMkLst>
        <pc:spChg chg="mod">
          <ac:chgData name="ADAM KHOUIBI MAHRACH" userId="S::adam.kho.1@educa.jcyl.es::0b2e0bd5-3c5d-456e-ac10-e9d599411b7b" providerId="AD" clId="Web-{237BFD40-B887-9151-F9C5-F12B2D55B255}" dt="2026-03-19T09:08:42.912" v="90" actId="20577"/>
          <ac:spMkLst>
            <pc:docMk/>
            <pc:sldMk cId="613520871" sldId="270"/>
            <ac:spMk id="3" creationId="{069E71E9-0828-F699-357D-A25126410828}"/>
          </ac:spMkLst>
        </pc:spChg>
      </pc:sldChg>
    </pc:docChg>
  </pc:docChgLst>
  <pc:docChgLst>
    <pc:chgData name="ADAM KHOUIBI MAHRACH" userId="S::adam.kho.1@educa.jcyl.es::0b2e0bd5-3c5d-456e-ac10-e9d599411b7b" providerId="AD" clId="Web-{276DF4A8-6D68-C8DE-0E3A-CDA377A395D2}"/>
    <pc:docChg chg="addSld modSld">
      <pc:chgData name="ADAM KHOUIBI MAHRACH" userId="S::adam.kho.1@educa.jcyl.es::0b2e0bd5-3c5d-456e-ac10-e9d599411b7b" providerId="AD" clId="Web-{276DF4A8-6D68-C8DE-0E3A-CDA377A395D2}" dt="2026-03-19T08:41:51.624" v="218" actId="20577"/>
      <pc:docMkLst>
        <pc:docMk/>
      </pc:docMkLst>
      <pc:sldChg chg="delSp modSp">
        <pc:chgData name="ADAM KHOUIBI MAHRACH" userId="S::adam.kho.1@educa.jcyl.es::0b2e0bd5-3c5d-456e-ac10-e9d599411b7b" providerId="AD" clId="Web-{276DF4A8-6D68-C8DE-0E3A-CDA377A395D2}" dt="2026-03-19T08:28:04.202" v="1" actId="1076"/>
        <pc:sldMkLst>
          <pc:docMk/>
          <pc:sldMk cId="687793812" sldId="262"/>
        </pc:sldMkLst>
        <pc:spChg chg="mod">
          <ac:chgData name="ADAM KHOUIBI MAHRACH" userId="S::adam.kho.1@educa.jcyl.es::0b2e0bd5-3c5d-456e-ac10-e9d599411b7b" providerId="AD" clId="Web-{276DF4A8-6D68-C8DE-0E3A-CDA377A395D2}" dt="2026-03-19T08:28:04.202" v="1" actId="1076"/>
          <ac:spMkLst>
            <pc:docMk/>
            <pc:sldMk cId="687793812" sldId="262"/>
            <ac:spMk id="2" creationId="{31A5A98D-9186-E609-564E-FC5944977603}"/>
          </ac:spMkLst>
        </pc:spChg>
        <pc:spChg chg="del">
          <ac:chgData name="ADAM KHOUIBI MAHRACH" userId="S::adam.kho.1@educa.jcyl.es::0b2e0bd5-3c5d-456e-ac10-e9d599411b7b" providerId="AD" clId="Web-{276DF4A8-6D68-C8DE-0E3A-CDA377A395D2}" dt="2026-03-19T08:27:58.390" v="0"/>
          <ac:spMkLst>
            <pc:docMk/>
            <pc:sldMk cId="687793812" sldId="262"/>
            <ac:spMk id="3" creationId="{602017A2-5FE7-738D-976D-D0BE34F0D576}"/>
          </ac:spMkLst>
        </pc:spChg>
      </pc:sldChg>
      <pc:sldChg chg="delSp modSp">
        <pc:chgData name="ADAM KHOUIBI MAHRACH" userId="S::adam.kho.1@educa.jcyl.es::0b2e0bd5-3c5d-456e-ac10-e9d599411b7b" providerId="AD" clId="Web-{276DF4A8-6D68-C8DE-0E3A-CDA377A395D2}" dt="2026-03-19T08:34:38.534" v="145" actId="20577"/>
        <pc:sldMkLst>
          <pc:docMk/>
          <pc:sldMk cId="2541731174" sldId="263"/>
        </pc:sldMkLst>
        <pc:spChg chg="del">
          <ac:chgData name="ADAM KHOUIBI MAHRACH" userId="S::adam.kho.1@educa.jcyl.es::0b2e0bd5-3c5d-456e-ac10-e9d599411b7b" providerId="AD" clId="Web-{276DF4A8-6D68-C8DE-0E3A-CDA377A395D2}" dt="2026-03-19T08:28:38.640" v="2"/>
          <ac:spMkLst>
            <pc:docMk/>
            <pc:sldMk cId="2541731174" sldId="263"/>
            <ac:spMk id="2" creationId="{967C9F8C-05C6-2378-7E2B-5FBC3B896017}"/>
          </ac:spMkLst>
        </pc:spChg>
        <pc:spChg chg="mod">
          <ac:chgData name="ADAM KHOUIBI MAHRACH" userId="S::adam.kho.1@educa.jcyl.es::0b2e0bd5-3c5d-456e-ac10-e9d599411b7b" providerId="AD" clId="Web-{276DF4A8-6D68-C8DE-0E3A-CDA377A395D2}" dt="2026-03-19T08:34:38.534" v="145" actId="20577"/>
          <ac:spMkLst>
            <pc:docMk/>
            <pc:sldMk cId="2541731174" sldId="263"/>
            <ac:spMk id="3" creationId="{18CC2968-2DB2-DC1B-0884-5D63E79329C8}"/>
          </ac:spMkLst>
        </pc:spChg>
      </pc:sldChg>
      <pc:sldChg chg="modSp">
        <pc:chgData name="ADAM KHOUIBI MAHRACH" userId="S::adam.kho.1@educa.jcyl.es::0b2e0bd5-3c5d-456e-ac10-e9d599411b7b" providerId="AD" clId="Web-{276DF4A8-6D68-C8DE-0E3A-CDA377A395D2}" dt="2026-03-19T08:37:23.448" v="161" actId="20577"/>
        <pc:sldMkLst>
          <pc:docMk/>
          <pc:sldMk cId="136877643" sldId="264"/>
        </pc:sldMkLst>
        <pc:spChg chg="mod">
          <ac:chgData name="ADAM KHOUIBI MAHRACH" userId="S::adam.kho.1@educa.jcyl.es::0b2e0bd5-3c5d-456e-ac10-e9d599411b7b" providerId="AD" clId="Web-{276DF4A8-6D68-C8DE-0E3A-CDA377A395D2}" dt="2026-03-19T08:37:23.448" v="161" actId="20577"/>
          <ac:spMkLst>
            <pc:docMk/>
            <pc:sldMk cId="136877643" sldId="264"/>
            <ac:spMk id="2" creationId="{979B5E7B-1018-8508-ACE4-C5BF740EEB5A}"/>
          </ac:spMkLst>
        </pc:spChg>
      </pc:sldChg>
      <pc:sldChg chg="delSp modSp">
        <pc:chgData name="ADAM KHOUIBI MAHRACH" userId="S::adam.kho.1@educa.jcyl.es::0b2e0bd5-3c5d-456e-ac10-e9d599411b7b" providerId="AD" clId="Web-{276DF4A8-6D68-C8DE-0E3A-CDA377A395D2}" dt="2026-03-19T08:41:51.624" v="218" actId="20577"/>
        <pc:sldMkLst>
          <pc:docMk/>
          <pc:sldMk cId="643472351" sldId="265"/>
        </pc:sldMkLst>
        <pc:spChg chg="del">
          <ac:chgData name="ADAM KHOUIBI MAHRACH" userId="S::adam.kho.1@educa.jcyl.es::0b2e0bd5-3c5d-456e-ac10-e9d599411b7b" providerId="AD" clId="Web-{276DF4A8-6D68-C8DE-0E3A-CDA377A395D2}" dt="2026-03-19T08:38:52.372" v="165"/>
          <ac:spMkLst>
            <pc:docMk/>
            <pc:sldMk cId="643472351" sldId="265"/>
            <ac:spMk id="2" creationId="{D12B53EB-C730-5929-0F53-C8D8DC004D27}"/>
          </ac:spMkLst>
        </pc:spChg>
        <pc:spChg chg="mod">
          <ac:chgData name="ADAM KHOUIBI MAHRACH" userId="S::adam.kho.1@educa.jcyl.es::0b2e0bd5-3c5d-456e-ac10-e9d599411b7b" providerId="AD" clId="Web-{276DF4A8-6D68-C8DE-0E3A-CDA377A395D2}" dt="2026-03-19T08:41:51.624" v="218" actId="20577"/>
          <ac:spMkLst>
            <pc:docMk/>
            <pc:sldMk cId="643472351" sldId="265"/>
            <ac:spMk id="3" creationId="{2EC0FA78-8EE8-17B1-9E49-BB53F40C8D2A}"/>
          </ac:spMkLst>
        </pc:spChg>
      </pc:sldChg>
      <pc:sldChg chg="new">
        <pc:chgData name="ADAM KHOUIBI MAHRACH" userId="S::adam.kho.1@educa.jcyl.es::0b2e0bd5-3c5d-456e-ac10-e9d599411b7b" providerId="AD" clId="Web-{276DF4A8-6D68-C8DE-0E3A-CDA377A395D2}" dt="2026-03-19T08:38:09.074" v="162"/>
        <pc:sldMkLst>
          <pc:docMk/>
          <pc:sldMk cId="3037195339" sldId="266"/>
        </pc:sldMkLst>
      </pc:sldChg>
      <pc:sldChg chg="new">
        <pc:chgData name="ADAM KHOUIBI MAHRACH" userId="S::adam.kho.1@educa.jcyl.es::0b2e0bd5-3c5d-456e-ac10-e9d599411b7b" providerId="AD" clId="Web-{276DF4A8-6D68-C8DE-0E3A-CDA377A395D2}" dt="2026-03-19T08:38:09.527" v="163"/>
        <pc:sldMkLst>
          <pc:docMk/>
          <pc:sldMk cId="4197706948" sldId="267"/>
        </pc:sldMkLst>
      </pc:sldChg>
      <pc:sldChg chg="new">
        <pc:chgData name="ADAM KHOUIBI MAHRACH" userId="S::adam.kho.1@educa.jcyl.es::0b2e0bd5-3c5d-456e-ac10-e9d599411b7b" providerId="AD" clId="Web-{276DF4A8-6D68-C8DE-0E3A-CDA377A395D2}" dt="2026-03-19T08:38:10.121" v="164"/>
        <pc:sldMkLst>
          <pc:docMk/>
          <pc:sldMk cId="244957607" sldId="268"/>
        </pc:sldMkLst>
      </pc:sldChg>
    </pc:docChg>
  </pc:docChgLst>
  <pc:docChgLst>
    <pc:chgData name="ADAM KHOUIBI MAHRACH" userId="S::adam.kho.1@educa.jcyl.es::0b2e0bd5-3c5d-456e-ac10-e9d599411b7b" providerId="AD" clId="Web-{FD0A699E-DA5E-16C2-FBA7-ACD023575B41}"/>
    <pc:docChg chg="modSld">
      <pc:chgData name="ADAM KHOUIBI MAHRACH" userId="S::adam.kho.1@educa.jcyl.es::0b2e0bd5-3c5d-456e-ac10-e9d599411b7b" providerId="AD" clId="Web-{FD0A699E-DA5E-16C2-FBA7-ACD023575B41}" dt="2026-03-19T09:12:04.439" v="23" actId="20577"/>
      <pc:docMkLst>
        <pc:docMk/>
      </pc:docMkLst>
      <pc:sldChg chg="modSp">
        <pc:chgData name="ADAM KHOUIBI MAHRACH" userId="S::adam.kho.1@educa.jcyl.es::0b2e0bd5-3c5d-456e-ac10-e9d599411b7b" providerId="AD" clId="Web-{FD0A699E-DA5E-16C2-FBA7-ACD023575B41}" dt="2026-03-19T09:12:04.439" v="23" actId="20577"/>
        <pc:sldMkLst>
          <pc:docMk/>
          <pc:sldMk cId="1250056399" sldId="257"/>
        </pc:sldMkLst>
        <pc:spChg chg="mod">
          <ac:chgData name="ADAM KHOUIBI MAHRACH" userId="S::adam.kho.1@educa.jcyl.es::0b2e0bd5-3c5d-456e-ac10-e9d599411b7b" providerId="AD" clId="Web-{FD0A699E-DA5E-16C2-FBA7-ACD023575B41}" dt="2026-03-19T09:12:04.439" v="23" actId="20577"/>
          <ac:spMkLst>
            <pc:docMk/>
            <pc:sldMk cId="1250056399" sldId="257"/>
            <ac:spMk id="3" creationId="{79C07AA8-516F-ABF4-2982-B69299060077}"/>
          </ac:spMkLst>
        </pc:spChg>
      </pc:sldChg>
      <pc:sldChg chg="modSp">
        <pc:chgData name="ADAM KHOUIBI MAHRACH" userId="S::adam.kho.1@educa.jcyl.es::0b2e0bd5-3c5d-456e-ac10-e9d599411b7b" providerId="AD" clId="Web-{FD0A699E-DA5E-16C2-FBA7-ACD023575B41}" dt="2026-03-19T09:09:26.130" v="5" actId="20577"/>
        <pc:sldMkLst>
          <pc:docMk/>
          <pc:sldMk cId="613520871" sldId="270"/>
        </pc:sldMkLst>
        <pc:spChg chg="mod">
          <ac:chgData name="ADAM KHOUIBI MAHRACH" userId="S::adam.kho.1@educa.jcyl.es::0b2e0bd5-3c5d-456e-ac10-e9d599411b7b" providerId="AD" clId="Web-{FD0A699E-DA5E-16C2-FBA7-ACD023575B41}" dt="2026-03-19T09:09:26.130" v="5" actId="20577"/>
          <ac:spMkLst>
            <pc:docMk/>
            <pc:sldMk cId="613520871" sldId="270"/>
            <ac:spMk id="3" creationId="{069E71E9-0828-F699-357D-A25126410828}"/>
          </ac:spMkLst>
        </pc:spChg>
      </pc:sldChg>
    </pc:docChg>
  </pc:docChgLst>
  <pc:docChgLst>
    <pc:chgData name="ADAM KHOUIBI MAHRACH" userId="S::adam.kho.1@educa.jcyl.es::0b2e0bd5-3c5d-456e-ac10-e9d599411b7b" providerId="AD" clId="Web-{1433D9C0-2F22-9BD1-5231-6E89194D3089}"/>
    <pc:docChg chg="delSld modSld">
      <pc:chgData name="ADAM KHOUIBI MAHRACH" userId="S::adam.kho.1@educa.jcyl.es::0b2e0bd5-3c5d-456e-ac10-e9d599411b7b" providerId="AD" clId="Web-{1433D9C0-2F22-9BD1-5231-6E89194D3089}" dt="2026-03-19T08:53:50.312" v="228" actId="20577"/>
      <pc:docMkLst>
        <pc:docMk/>
      </pc:docMkLst>
      <pc:sldChg chg="modSp">
        <pc:chgData name="ADAM KHOUIBI MAHRACH" userId="S::adam.kho.1@educa.jcyl.es::0b2e0bd5-3c5d-456e-ac10-e9d599411b7b" providerId="AD" clId="Web-{1433D9C0-2F22-9BD1-5231-6E89194D3089}" dt="2026-03-19T08:50:32.197" v="162" actId="20577"/>
        <pc:sldMkLst>
          <pc:docMk/>
          <pc:sldMk cId="1250056399" sldId="257"/>
        </pc:sldMkLst>
        <pc:spChg chg="mod">
          <ac:chgData name="ADAM KHOUIBI MAHRACH" userId="S::adam.kho.1@educa.jcyl.es::0b2e0bd5-3c5d-456e-ac10-e9d599411b7b" providerId="AD" clId="Web-{1433D9C0-2F22-9BD1-5231-6E89194D3089}" dt="2026-03-19T08:50:32.197" v="162" actId="20577"/>
          <ac:spMkLst>
            <pc:docMk/>
            <pc:sldMk cId="1250056399" sldId="257"/>
            <ac:spMk id="3" creationId="{79C07AA8-516F-ABF4-2982-B69299060077}"/>
          </ac:spMkLst>
        </pc:spChg>
      </pc:sldChg>
      <pc:sldChg chg="modSp">
        <pc:chgData name="ADAM KHOUIBI MAHRACH" userId="S::adam.kho.1@educa.jcyl.es::0b2e0bd5-3c5d-456e-ac10-e9d599411b7b" providerId="AD" clId="Web-{1433D9C0-2F22-9BD1-5231-6E89194D3089}" dt="2026-03-19T08:46:46.625" v="95" actId="20577"/>
        <pc:sldMkLst>
          <pc:docMk/>
          <pc:sldMk cId="643472351" sldId="265"/>
        </pc:sldMkLst>
        <pc:spChg chg="mod">
          <ac:chgData name="ADAM KHOUIBI MAHRACH" userId="S::adam.kho.1@educa.jcyl.es::0b2e0bd5-3c5d-456e-ac10-e9d599411b7b" providerId="AD" clId="Web-{1433D9C0-2F22-9BD1-5231-6E89194D3089}" dt="2026-03-19T08:46:46.625" v="95" actId="20577"/>
          <ac:spMkLst>
            <pc:docMk/>
            <pc:sldMk cId="643472351" sldId="265"/>
            <ac:spMk id="3" creationId="{2EC0FA78-8EE8-17B1-9E49-BB53F40C8D2A}"/>
          </ac:spMkLst>
        </pc:spChg>
      </pc:sldChg>
      <pc:sldChg chg="modSp">
        <pc:chgData name="ADAM KHOUIBI MAHRACH" userId="S::adam.kho.1@educa.jcyl.es::0b2e0bd5-3c5d-456e-ac10-e9d599411b7b" providerId="AD" clId="Web-{1433D9C0-2F22-9BD1-5231-6E89194D3089}" dt="2026-03-19T08:50:44.370" v="169" actId="20577"/>
        <pc:sldMkLst>
          <pc:docMk/>
          <pc:sldMk cId="3037195339" sldId="266"/>
        </pc:sldMkLst>
        <pc:spChg chg="mod">
          <ac:chgData name="ADAM KHOUIBI MAHRACH" userId="S::adam.kho.1@educa.jcyl.es::0b2e0bd5-3c5d-456e-ac10-e9d599411b7b" providerId="AD" clId="Web-{1433D9C0-2F22-9BD1-5231-6E89194D3089}" dt="2026-03-19T08:50:44.370" v="169" actId="20577"/>
          <ac:spMkLst>
            <pc:docMk/>
            <pc:sldMk cId="3037195339" sldId="266"/>
            <ac:spMk id="2" creationId="{B81E68DD-0D1C-69F5-7251-6E71505B1E0D}"/>
          </ac:spMkLst>
        </pc:spChg>
      </pc:sldChg>
      <pc:sldChg chg="del">
        <pc:chgData name="ADAM KHOUIBI MAHRACH" userId="S::adam.kho.1@educa.jcyl.es::0b2e0bd5-3c5d-456e-ac10-e9d599411b7b" providerId="AD" clId="Web-{1433D9C0-2F22-9BD1-5231-6E89194D3089}" dt="2026-03-19T08:50:52.136" v="170"/>
        <pc:sldMkLst>
          <pc:docMk/>
          <pc:sldMk cId="4197706948" sldId="267"/>
        </pc:sldMkLst>
      </pc:sldChg>
      <pc:sldChg chg="delSp modSp">
        <pc:chgData name="ADAM KHOUIBI MAHRACH" userId="S::adam.kho.1@educa.jcyl.es::0b2e0bd5-3c5d-456e-ac10-e9d599411b7b" providerId="AD" clId="Web-{1433D9C0-2F22-9BD1-5231-6E89194D3089}" dt="2026-03-19T08:53:50.312" v="228" actId="20577"/>
        <pc:sldMkLst>
          <pc:docMk/>
          <pc:sldMk cId="244957607" sldId="268"/>
        </pc:sldMkLst>
        <pc:spChg chg="del mod">
          <ac:chgData name="ADAM KHOUIBI MAHRACH" userId="S::adam.kho.1@educa.jcyl.es::0b2e0bd5-3c5d-456e-ac10-e9d599411b7b" providerId="AD" clId="Web-{1433D9C0-2F22-9BD1-5231-6E89194D3089}" dt="2026-03-19T08:51:07.074" v="176"/>
          <ac:spMkLst>
            <pc:docMk/>
            <pc:sldMk cId="244957607" sldId="268"/>
            <ac:spMk id="2" creationId="{74B8BE7D-032E-DE6A-86E6-8045FF9A2A1A}"/>
          </ac:spMkLst>
        </pc:spChg>
        <pc:spChg chg="mod">
          <ac:chgData name="ADAM KHOUIBI MAHRACH" userId="S::adam.kho.1@educa.jcyl.es::0b2e0bd5-3c5d-456e-ac10-e9d599411b7b" providerId="AD" clId="Web-{1433D9C0-2F22-9BD1-5231-6E89194D3089}" dt="2026-03-19T08:53:50.312" v="228" actId="20577"/>
          <ac:spMkLst>
            <pc:docMk/>
            <pc:sldMk cId="244957607" sldId="268"/>
            <ac:spMk id="3" creationId="{1D16C565-1D4A-F68D-A93B-9867BF3E9DF2}"/>
          </ac:spMkLst>
        </pc:spChg>
      </pc:sldChg>
    </pc:docChg>
  </pc:docChgLst>
  <pc:docChgLst>
    <pc:chgData name="ADAM KHOUIBI MAHRACH" userId="S::adam.kho.1@educa.jcyl.es::0b2e0bd5-3c5d-456e-ac10-e9d599411b7b" providerId="AD" clId="Web-{AADA22EF-802E-1B4B-314B-57553B74B0B8}"/>
    <pc:docChg chg="addSld modSld">
      <pc:chgData name="ADAM KHOUIBI MAHRACH" userId="S::adam.kho.1@educa.jcyl.es::0b2e0bd5-3c5d-456e-ac10-e9d599411b7b" providerId="AD" clId="Web-{AADA22EF-802E-1B4B-314B-57553B74B0B8}" dt="2026-03-16T13:17:43.759" v="601" actId="20577"/>
      <pc:docMkLst>
        <pc:docMk/>
      </pc:docMkLst>
      <pc:sldChg chg="addSp modSp">
        <pc:chgData name="ADAM KHOUIBI MAHRACH" userId="S::adam.kho.1@educa.jcyl.es::0b2e0bd5-3c5d-456e-ac10-e9d599411b7b" providerId="AD" clId="Web-{AADA22EF-802E-1B4B-314B-57553B74B0B8}" dt="2026-03-16T12:45:55.714" v="75" actId="1076"/>
        <pc:sldMkLst>
          <pc:docMk/>
          <pc:sldMk cId="2406273178" sldId="256"/>
        </pc:sldMkLst>
        <pc:spChg chg="mod">
          <ac:chgData name="ADAM KHOUIBI MAHRACH" userId="S::adam.kho.1@educa.jcyl.es::0b2e0bd5-3c5d-456e-ac10-e9d599411b7b" providerId="AD" clId="Web-{AADA22EF-802E-1B4B-314B-57553B74B0B8}" dt="2026-03-16T12:45:06.244" v="61" actId="1076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DAM KHOUIBI MAHRACH" userId="S::adam.kho.1@educa.jcyl.es::0b2e0bd5-3c5d-456e-ac10-e9d599411b7b" providerId="AD" clId="Web-{AADA22EF-802E-1B4B-314B-57553B74B0B8}" dt="2026-03-16T12:45:22.885" v="67" actId="20577"/>
          <ac:spMkLst>
            <pc:docMk/>
            <pc:sldMk cId="2406273178" sldId="256"/>
            <ac:spMk id="3" creationId="{00000000-0000-0000-0000-000000000000}"/>
          </ac:spMkLst>
        </pc:spChg>
        <pc:picChg chg="add mod ord modCrop">
          <ac:chgData name="ADAM KHOUIBI MAHRACH" userId="S::adam.kho.1@educa.jcyl.es::0b2e0bd5-3c5d-456e-ac10-e9d599411b7b" providerId="AD" clId="Web-{AADA22EF-802E-1B4B-314B-57553B74B0B8}" dt="2026-03-16T12:45:55.714" v="75" actId="1076"/>
          <ac:picMkLst>
            <pc:docMk/>
            <pc:sldMk cId="2406273178" sldId="256"/>
            <ac:picMk id="4" creationId="{5A53C72E-CFAC-E87A-12FA-A6AF27F6E8BF}"/>
          </ac:picMkLst>
        </pc:picChg>
      </pc:sldChg>
      <pc:sldChg chg="modSp new">
        <pc:chgData name="ADAM KHOUIBI MAHRACH" userId="S::adam.kho.1@educa.jcyl.es::0b2e0bd5-3c5d-456e-ac10-e9d599411b7b" providerId="AD" clId="Web-{AADA22EF-802E-1B4B-314B-57553B74B0B8}" dt="2026-03-16T13:15:18.895" v="571" actId="20577"/>
        <pc:sldMkLst>
          <pc:docMk/>
          <pc:sldMk cId="1250056399" sldId="257"/>
        </pc:sldMkLst>
        <pc:spChg chg="mod">
          <ac:chgData name="ADAM KHOUIBI MAHRACH" userId="S::adam.kho.1@educa.jcyl.es::0b2e0bd5-3c5d-456e-ac10-e9d599411b7b" providerId="AD" clId="Web-{AADA22EF-802E-1B4B-314B-57553B74B0B8}" dt="2026-03-16T12:46:59.652" v="85" actId="20577"/>
          <ac:spMkLst>
            <pc:docMk/>
            <pc:sldMk cId="1250056399" sldId="257"/>
            <ac:spMk id="2" creationId="{5ADAFEB9-E282-9F7C-C139-D29F3FF999C9}"/>
          </ac:spMkLst>
        </pc:spChg>
        <pc:spChg chg="mod">
          <ac:chgData name="ADAM KHOUIBI MAHRACH" userId="S::adam.kho.1@educa.jcyl.es::0b2e0bd5-3c5d-456e-ac10-e9d599411b7b" providerId="AD" clId="Web-{AADA22EF-802E-1B4B-314B-57553B74B0B8}" dt="2026-03-16T13:15:18.895" v="571" actId="20577"/>
          <ac:spMkLst>
            <pc:docMk/>
            <pc:sldMk cId="1250056399" sldId="257"/>
            <ac:spMk id="3" creationId="{79C07AA8-516F-ABF4-2982-B69299060077}"/>
          </ac:spMkLst>
        </pc:spChg>
      </pc:sldChg>
      <pc:sldChg chg="addSp delSp modSp new">
        <pc:chgData name="ADAM KHOUIBI MAHRACH" userId="S::adam.kho.1@educa.jcyl.es::0b2e0bd5-3c5d-456e-ac10-e9d599411b7b" providerId="AD" clId="Web-{AADA22EF-802E-1B4B-314B-57553B74B0B8}" dt="2026-03-16T13:02:26.073" v="329" actId="14100"/>
        <pc:sldMkLst>
          <pc:docMk/>
          <pc:sldMk cId="3775531666" sldId="258"/>
        </pc:sldMkLst>
        <pc:spChg chg="mod">
          <ac:chgData name="ADAM KHOUIBI MAHRACH" userId="S::adam.kho.1@educa.jcyl.es::0b2e0bd5-3c5d-456e-ac10-e9d599411b7b" providerId="AD" clId="Web-{AADA22EF-802E-1B4B-314B-57553B74B0B8}" dt="2026-03-16T13:02:26.073" v="329" actId="14100"/>
          <ac:spMkLst>
            <pc:docMk/>
            <pc:sldMk cId="3775531666" sldId="258"/>
            <ac:spMk id="2" creationId="{BD4749AC-3A80-14F1-149C-96AD1FAA73BD}"/>
          </ac:spMkLst>
        </pc:spChg>
      </pc:sldChg>
      <pc:sldChg chg="addSp delSp modSp new">
        <pc:chgData name="ADAM KHOUIBI MAHRACH" userId="S::adam.kho.1@educa.jcyl.es::0b2e0bd5-3c5d-456e-ac10-e9d599411b7b" providerId="AD" clId="Web-{AADA22EF-802E-1B4B-314B-57553B74B0B8}" dt="2026-03-16T13:07:10.705" v="439" actId="20577"/>
        <pc:sldMkLst>
          <pc:docMk/>
          <pc:sldMk cId="2047348844" sldId="259"/>
        </pc:sldMkLst>
        <pc:spChg chg="mod">
          <ac:chgData name="ADAM KHOUIBI MAHRACH" userId="S::adam.kho.1@educa.jcyl.es::0b2e0bd5-3c5d-456e-ac10-e9d599411b7b" providerId="AD" clId="Web-{AADA22EF-802E-1B4B-314B-57553B74B0B8}" dt="2026-03-16T13:07:10.705" v="439" actId="20577"/>
          <ac:spMkLst>
            <pc:docMk/>
            <pc:sldMk cId="2047348844" sldId="259"/>
            <ac:spMk id="3" creationId="{5F8DB347-6381-F519-044E-94AD10AD0A78}"/>
          </ac:spMkLst>
        </pc:spChg>
      </pc:sldChg>
      <pc:sldChg chg="delSp modSp new">
        <pc:chgData name="ADAM KHOUIBI MAHRACH" userId="S::adam.kho.1@educa.jcyl.es::0b2e0bd5-3c5d-456e-ac10-e9d599411b7b" providerId="AD" clId="Web-{AADA22EF-802E-1B4B-314B-57553B74B0B8}" dt="2026-03-16T13:07:01.251" v="437"/>
        <pc:sldMkLst>
          <pc:docMk/>
          <pc:sldMk cId="1244016698" sldId="260"/>
        </pc:sldMkLst>
        <pc:spChg chg="mod">
          <ac:chgData name="ADAM KHOUIBI MAHRACH" userId="S::adam.kho.1@educa.jcyl.es::0b2e0bd5-3c5d-456e-ac10-e9d599411b7b" providerId="AD" clId="Web-{AADA22EF-802E-1B4B-314B-57553B74B0B8}" dt="2026-03-16T13:06:52.391" v="434" actId="1076"/>
          <ac:spMkLst>
            <pc:docMk/>
            <pc:sldMk cId="1244016698" sldId="260"/>
            <ac:spMk id="2" creationId="{0590C1EC-3354-0DE4-89D7-509F1DCC912C}"/>
          </ac:spMkLst>
        </pc:spChg>
      </pc:sldChg>
      <pc:sldChg chg="addSp delSp modSp new">
        <pc:chgData name="ADAM KHOUIBI MAHRACH" userId="S::adam.kho.1@educa.jcyl.es::0b2e0bd5-3c5d-456e-ac10-e9d599411b7b" providerId="AD" clId="Web-{AADA22EF-802E-1B4B-314B-57553B74B0B8}" dt="2026-03-16T13:13:43.242" v="538" actId="20577"/>
        <pc:sldMkLst>
          <pc:docMk/>
          <pc:sldMk cId="2566126574" sldId="261"/>
        </pc:sldMkLst>
        <pc:spChg chg="add del mod">
          <ac:chgData name="ADAM KHOUIBI MAHRACH" userId="S::adam.kho.1@educa.jcyl.es::0b2e0bd5-3c5d-456e-ac10-e9d599411b7b" providerId="AD" clId="Web-{AADA22EF-802E-1B4B-314B-57553B74B0B8}" dt="2026-03-16T13:13:43.242" v="538" actId="20577"/>
          <ac:spMkLst>
            <pc:docMk/>
            <pc:sldMk cId="2566126574" sldId="261"/>
            <ac:spMk id="7" creationId="{A735EE29-30B0-C704-149C-0530F597AFE3}"/>
          </ac:spMkLst>
        </pc:spChg>
        <pc:picChg chg="add mod ord">
          <ac:chgData name="ADAM KHOUIBI MAHRACH" userId="S::adam.kho.1@educa.jcyl.es::0b2e0bd5-3c5d-456e-ac10-e9d599411b7b" providerId="AD" clId="Web-{AADA22EF-802E-1B4B-314B-57553B74B0B8}" dt="2026-03-16T13:10:30.367" v="455" actId="1076"/>
          <ac:picMkLst>
            <pc:docMk/>
            <pc:sldMk cId="2566126574" sldId="261"/>
            <ac:picMk id="6" creationId="{9351A1C1-6393-FA3B-C255-747103304D91}"/>
          </ac:picMkLst>
        </pc:picChg>
      </pc:sldChg>
      <pc:sldChg chg="modSp new">
        <pc:chgData name="ADAM KHOUIBI MAHRACH" userId="S::adam.kho.1@educa.jcyl.es::0b2e0bd5-3c5d-456e-ac10-e9d599411b7b" providerId="AD" clId="Web-{AADA22EF-802E-1B4B-314B-57553B74B0B8}" dt="2026-03-16T13:17:43.759" v="601" actId="20577"/>
        <pc:sldMkLst>
          <pc:docMk/>
          <pc:sldMk cId="687793812" sldId="262"/>
        </pc:sldMkLst>
        <pc:spChg chg="mod">
          <ac:chgData name="ADAM KHOUIBI MAHRACH" userId="S::adam.kho.1@educa.jcyl.es::0b2e0bd5-3c5d-456e-ac10-e9d599411b7b" providerId="AD" clId="Web-{AADA22EF-802E-1B4B-314B-57553B74B0B8}" dt="2026-03-16T13:17:43.759" v="601" actId="20577"/>
          <ac:spMkLst>
            <pc:docMk/>
            <pc:sldMk cId="687793812" sldId="262"/>
            <ac:spMk id="2" creationId="{31A5A98D-9186-E609-564E-FC5944977603}"/>
          </ac:spMkLst>
        </pc:spChg>
      </pc:sldChg>
      <pc:sldChg chg="new">
        <pc:chgData name="ADAM KHOUIBI MAHRACH" userId="S::adam.kho.1@educa.jcyl.es::0b2e0bd5-3c5d-456e-ac10-e9d599411b7b" providerId="AD" clId="Web-{AADA22EF-802E-1B4B-314B-57553B74B0B8}" dt="2026-03-16T13:13:58.930" v="540"/>
        <pc:sldMkLst>
          <pc:docMk/>
          <pc:sldMk cId="2541731174" sldId="263"/>
        </pc:sldMkLst>
      </pc:sldChg>
      <pc:sldChg chg="new">
        <pc:chgData name="ADAM KHOUIBI MAHRACH" userId="S::adam.kho.1@educa.jcyl.es::0b2e0bd5-3c5d-456e-ac10-e9d599411b7b" providerId="AD" clId="Web-{AADA22EF-802E-1B4B-314B-57553B74B0B8}" dt="2026-03-16T13:13:59.289" v="541"/>
        <pc:sldMkLst>
          <pc:docMk/>
          <pc:sldMk cId="136877643" sldId="264"/>
        </pc:sldMkLst>
      </pc:sldChg>
      <pc:sldChg chg="new">
        <pc:chgData name="ADAM KHOUIBI MAHRACH" userId="S::adam.kho.1@educa.jcyl.es::0b2e0bd5-3c5d-456e-ac10-e9d599411b7b" providerId="AD" clId="Web-{AADA22EF-802E-1B4B-314B-57553B74B0B8}" dt="2026-03-16T13:14:00.414" v="542"/>
        <pc:sldMkLst>
          <pc:docMk/>
          <pc:sldMk cId="643472351" sldId="265"/>
        </pc:sldMkLst>
      </pc:sldChg>
    </pc:docChg>
  </pc:docChgLst>
  <pc:docChgLst>
    <pc:chgData name="ADAM KHOUIBI MAHRACH" userId="S::adam.kho.1@educa.jcyl.es::0b2e0bd5-3c5d-456e-ac10-e9d599411b7b" providerId="AD" clId="Web-{C0AF7F75-DD75-4B16-BA10-7D955018E1E7}"/>
    <pc:docChg chg="addSld modSld">
      <pc:chgData name="ADAM KHOUIBI MAHRACH" userId="S::adam.kho.1@educa.jcyl.es::0b2e0bd5-3c5d-456e-ac10-e9d599411b7b" providerId="AD" clId="Web-{C0AF7F75-DD75-4B16-BA10-7D955018E1E7}" dt="2026-03-20T12:34:29.739" v="487" actId="20577"/>
      <pc:docMkLst>
        <pc:docMk/>
      </pc:docMkLst>
      <pc:sldChg chg="addSp delSp modSp">
        <pc:chgData name="ADAM KHOUIBI MAHRACH" userId="S::adam.kho.1@educa.jcyl.es::0b2e0bd5-3c5d-456e-ac10-e9d599411b7b" providerId="AD" clId="Web-{C0AF7F75-DD75-4B16-BA10-7D955018E1E7}" dt="2026-03-20T12:01:47.747" v="210" actId="1076"/>
        <pc:sldMkLst>
          <pc:docMk/>
          <pc:sldMk cId="1250056399" sldId="257"/>
        </pc:sldMkLst>
        <pc:spChg chg="mod">
          <ac:chgData name="ADAM KHOUIBI MAHRACH" userId="S::adam.kho.1@educa.jcyl.es::0b2e0bd5-3c5d-456e-ac10-e9d599411b7b" providerId="AD" clId="Web-{C0AF7F75-DD75-4B16-BA10-7D955018E1E7}" dt="2026-03-20T12:01:16.715" v="197" actId="20577"/>
          <ac:spMkLst>
            <pc:docMk/>
            <pc:sldMk cId="1250056399" sldId="257"/>
            <ac:spMk id="2" creationId="{5ADAFEB9-E282-9F7C-C139-D29F3FF999C9}"/>
          </ac:spMkLst>
        </pc:spChg>
        <pc:spChg chg="mod">
          <ac:chgData name="ADAM KHOUIBI MAHRACH" userId="S::adam.kho.1@educa.jcyl.es::0b2e0bd5-3c5d-456e-ac10-e9d599411b7b" providerId="AD" clId="Web-{C0AF7F75-DD75-4B16-BA10-7D955018E1E7}" dt="2026-03-20T11:58:40.963" v="185" actId="20577"/>
          <ac:spMkLst>
            <pc:docMk/>
            <pc:sldMk cId="1250056399" sldId="257"/>
            <ac:spMk id="3" creationId="{79C07AA8-516F-ABF4-2982-B69299060077}"/>
          </ac:spMkLst>
        </pc:spChg>
        <pc:spChg chg="add del mod ord">
          <ac:chgData name="ADAM KHOUIBI MAHRACH" userId="S::adam.kho.1@educa.jcyl.es::0b2e0bd5-3c5d-456e-ac10-e9d599411b7b" providerId="AD" clId="Web-{C0AF7F75-DD75-4B16-BA10-7D955018E1E7}" dt="2026-03-20T12:01:24.747" v="204"/>
          <ac:spMkLst>
            <pc:docMk/>
            <pc:sldMk cId="1250056399" sldId="257"/>
            <ac:spMk id="5" creationId="{8AE208DC-A642-6408-3CD9-402F574DCA39}"/>
          </ac:spMkLst>
        </pc:spChg>
        <pc:picChg chg="add mod ord modCrop">
          <ac:chgData name="ADAM KHOUIBI MAHRACH" userId="S::adam.kho.1@educa.jcyl.es::0b2e0bd5-3c5d-456e-ac10-e9d599411b7b" providerId="AD" clId="Web-{C0AF7F75-DD75-4B16-BA10-7D955018E1E7}" dt="2026-03-20T12:01:47.747" v="210" actId="1076"/>
          <ac:picMkLst>
            <pc:docMk/>
            <pc:sldMk cId="1250056399" sldId="257"/>
            <ac:picMk id="4" creationId="{11D4683D-0ED4-2B11-E155-EBF3A394D7FA}"/>
          </ac:picMkLst>
        </pc:picChg>
      </pc:sldChg>
      <pc:sldChg chg="addSp modSp mod setBg">
        <pc:chgData name="ADAM KHOUIBI MAHRACH" userId="S::adam.kho.1@educa.jcyl.es::0b2e0bd5-3c5d-456e-ac10-e9d599411b7b" providerId="AD" clId="Web-{C0AF7F75-DD75-4B16-BA10-7D955018E1E7}" dt="2026-03-20T11:34:07.675" v="36" actId="20577"/>
        <pc:sldMkLst>
          <pc:docMk/>
          <pc:sldMk cId="3775531666" sldId="258"/>
        </pc:sldMkLst>
        <pc:spChg chg="mod">
          <ac:chgData name="ADAM KHOUIBI MAHRACH" userId="S::adam.kho.1@educa.jcyl.es::0b2e0bd5-3c5d-456e-ac10-e9d599411b7b" providerId="AD" clId="Web-{C0AF7F75-DD75-4B16-BA10-7D955018E1E7}" dt="2026-03-20T11:34:07.675" v="36" actId="20577"/>
          <ac:spMkLst>
            <pc:docMk/>
            <pc:sldMk cId="3775531666" sldId="258"/>
            <ac:spMk id="2" creationId="{BD4749AC-3A80-14F1-149C-96AD1FAA73BD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2:39.824" v="32"/>
          <ac:spMkLst>
            <pc:docMk/>
            <pc:sldMk cId="3775531666" sldId="258"/>
            <ac:spMk id="8" creationId="{F609FF9A-4FCE-468E-A86A-C9AB525EAE71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2:39.824" v="32"/>
          <ac:spMkLst>
            <pc:docMk/>
            <pc:sldMk cId="3775531666" sldId="258"/>
            <ac:spMk id="10" creationId="{021E12D4-3A88-428D-8E5E-AF1AFD923D63}"/>
          </ac:spMkLst>
        </pc:spChg>
        <pc:picChg chg="add">
          <ac:chgData name="ADAM KHOUIBI MAHRACH" userId="S::adam.kho.1@educa.jcyl.es::0b2e0bd5-3c5d-456e-ac10-e9d599411b7b" providerId="AD" clId="Web-{C0AF7F75-DD75-4B16-BA10-7D955018E1E7}" dt="2026-03-20T11:32:39.824" v="32"/>
          <ac:picMkLst>
            <pc:docMk/>
            <pc:sldMk cId="3775531666" sldId="258"/>
            <ac:picMk id="4" creationId="{17FD15FD-4F09-D73C-202E-BED737ADA8B5}"/>
          </ac:picMkLst>
        </pc:picChg>
      </pc:sldChg>
      <pc:sldChg chg="addSp delSp modSp">
        <pc:chgData name="ADAM KHOUIBI MAHRACH" userId="S::adam.kho.1@educa.jcyl.es::0b2e0bd5-3c5d-456e-ac10-e9d599411b7b" providerId="AD" clId="Web-{C0AF7F75-DD75-4B16-BA10-7D955018E1E7}" dt="2026-03-20T12:03:31.998" v="212"/>
        <pc:sldMkLst>
          <pc:docMk/>
          <pc:sldMk cId="2047348844" sldId="259"/>
        </pc:sldMkLst>
        <pc:picChg chg="add del mod">
          <ac:chgData name="ADAM KHOUIBI MAHRACH" userId="S::adam.kho.1@educa.jcyl.es::0b2e0bd5-3c5d-456e-ac10-e9d599411b7b" providerId="AD" clId="Web-{C0AF7F75-DD75-4B16-BA10-7D955018E1E7}" dt="2026-03-20T12:03:31.998" v="212"/>
          <ac:picMkLst>
            <pc:docMk/>
            <pc:sldMk cId="2047348844" sldId="259"/>
            <ac:picMk id="2" creationId="{C10EF625-6716-8670-0D40-B8305A68F263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1:35:39.509" v="56" actId="1076"/>
        <pc:sldMkLst>
          <pc:docMk/>
          <pc:sldMk cId="1244016698" sldId="260"/>
        </pc:sldMkLst>
        <pc:spChg chg="mod">
          <ac:chgData name="ADAM KHOUIBI MAHRACH" userId="S::adam.kho.1@educa.jcyl.es::0b2e0bd5-3c5d-456e-ac10-e9d599411b7b" providerId="AD" clId="Web-{C0AF7F75-DD75-4B16-BA10-7D955018E1E7}" dt="2026-03-20T11:35:39.509" v="56" actId="1076"/>
          <ac:spMkLst>
            <pc:docMk/>
            <pc:sldMk cId="1244016698" sldId="260"/>
            <ac:spMk id="2" creationId="{0590C1EC-3354-0DE4-89D7-509F1DCC912C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8" creationId="{4D60F200-5EB0-B223-2439-C96C67F0FEE1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10" creationId="{74067CD3-146F-6228-E362-39AA720C25F7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12" creationId="{271C7E5C-A0F8-E9FA-56DB-31A257FD4EDB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14" creationId="{33F70A3C-4474-2A39-470C-FD55A8837503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16" creationId="{BAC3F7D4-9613-0E1F-901C-98FE831DEBC0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18" creationId="{AFD5167C-AF48-26F0-7A9F-3F7643374872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1:34:51.585" v="39"/>
          <ac:spMkLst>
            <pc:docMk/>
            <pc:sldMk cId="1244016698" sldId="260"/>
            <ac:spMk id="20" creationId="{87B30A01-FCA8-86A5-A840-C32A3BE2EDD6}"/>
          </ac:spMkLst>
        </pc:spChg>
        <pc:picChg chg="add del mod">
          <ac:chgData name="ADAM KHOUIBI MAHRACH" userId="S::adam.kho.1@educa.jcyl.es::0b2e0bd5-3c5d-456e-ac10-e9d599411b7b" providerId="AD" clId="Web-{C0AF7F75-DD75-4B16-BA10-7D955018E1E7}" dt="2026-03-20T11:35:23.524" v="49" actId="1076"/>
          <ac:picMkLst>
            <pc:docMk/>
            <pc:sldMk cId="1244016698" sldId="260"/>
            <ac:picMk id="4" creationId="{4274E087-5915-8F64-CB4C-84394305C2A5}"/>
          </ac:picMkLst>
        </pc:picChg>
      </pc:sldChg>
      <pc:sldChg chg="addSp modSp mod setBg">
        <pc:chgData name="ADAM KHOUIBI MAHRACH" userId="S::adam.kho.1@educa.jcyl.es::0b2e0bd5-3c5d-456e-ac10-e9d599411b7b" providerId="AD" clId="Web-{C0AF7F75-DD75-4B16-BA10-7D955018E1E7}" dt="2026-03-20T11:36:42.966" v="76" actId="1076"/>
        <pc:sldMkLst>
          <pc:docMk/>
          <pc:sldMk cId="687793812" sldId="262"/>
        </pc:sldMkLst>
        <pc:spChg chg="mod">
          <ac:chgData name="ADAM KHOUIBI MAHRACH" userId="S::adam.kho.1@educa.jcyl.es::0b2e0bd5-3c5d-456e-ac10-e9d599411b7b" providerId="AD" clId="Web-{C0AF7F75-DD75-4B16-BA10-7D955018E1E7}" dt="2026-03-20T11:36:33.309" v="74" actId="1076"/>
          <ac:spMkLst>
            <pc:docMk/>
            <pc:sldMk cId="687793812" sldId="262"/>
            <ac:spMk id="2" creationId="{31A5A98D-9186-E609-564E-FC5944977603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5:54.448" v="57"/>
          <ac:spMkLst>
            <pc:docMk/>
            <pc:sldMk cId="687793812" sldId="262"/>
            <ac:spMk id="8" creationId="{4D60F200-5EB0-B223-2439-C96C67F0FEE1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5:54.448" v="57"/>
          <ac:spMkLst>
            <pc:docMk/>
            <pc:sldMk cId="687793812" sldId="262"/>
            <ac:spMk id="10" creationId="{A6567EA8-C72D-4B9B-D23F-6B2E9F9C9F47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5:54.448" v="57"/>
          <ac:spMkLst>
            <pc:docMk/>
            <pc:sldMk cId="687793812" sldId="262"/>
            <ac:spMk id="12" creationId="{FEFBFA78-9360-1E01-5448-6D5AE0A32601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5:54.448" v="57"/>
          <ac:spMkLst>
            <pc:docMk/>
            <pc:sldMk cId="687793812" sldId="262"/>
            <ac:spMk id="14" creationId="{1740453C-744F-DB3A-47EC-15EACE1DC117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1:35:54.448" v="57"/>
          <ac:spMkLst>
            <pc:docMk/>
            <pc:sldMk cId="687793812" sldId="262"/>
            <ac:spMk id="16" creationId="{B6924B03-77BD-EAE3-2854-43363FF8E6BB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1:36:42.966" v="76" actId="1076"/>
          <ac:picMkLst>
            <pc:docMk/>
            <pc:sldMk cId="687793812" sldId="262"/>
            <ac:picMk id="4" creationId="{D2A977F9-E440-7712-3376-C8006DEDD022}"/>
          </ac:picMkLst>
        </pc:picChg>
      </pc:sldChg>
      <pc:sldChg chg="addSp delSp modSp mod setBg setClrOvrMap">
        <pc:chgData name="ADAM KHOUIBI MAHRACH" userId="S::adam.kho.1@educa.jcyl.es::0b2e0bd5-3c5d-456e-ac10-e9d599411b7b" providerId="AD" clId="Web-{C0AF7F75-DD75-4B16-BA10-7D955018E1E7}" dt="2026-03-20T12:04:54.218" v="225" actId="14100"/>
        <pc:sldMkLst>
          <pc:docMk/>
          <pc:sldMk cId="2541731174" sldId="263"/>
        </pc:sldMkLst>
        <pc:spChg chg="mod ord">
          <ac:chgData name="ADAM KHOUIBI MAHRACH" userId="S::adam.kho.1@educa.jcyl.es::0b2e0bd5-3c5d-456e-ac10-e9d599411b7b" providerId="AD" clId="Web-{C0AF7F75-DD75-4B16-BA10-7D955018E1E7}" dt="2026-03-20T12:04:54.218" v="225" actId="14100"/>
          <ac:spMkLst>
            <pc:docMk/>
            <pc:sldMk cId="2541731174" sldId="263"/>
            <ac:spMk id="3" creationId="{18CC2968-2DB2-DC1B-0884-5D63E79329C8}"/>
          </ac:spMkLst>
        </pc:spChg>
        <pc:spChg chg="add del mod">
          <ac:chgData name="ADAM KHOUIBI MAHRACH" userId="S::adam.kho.1@educa.jcyl.es::0b2e0bd5-3c5d-456e-ac10-e9d599411b7b" providerId="AD" clId="Web-{C0AF7F75-DD75-4B16-BA10-7D955018E1E7}" dt="2026-03-20T12:04:28.155" v="217"/>
          <ac:spMkLst>
            <pc:docMk/>
            <pc:sldMk cId="2541731174" sldId="263"/>
            <ac:spMk id="4" creationId="{06557D8A-2B4F-5D08-97BE-E2380E9DE1D4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04:32.515" v="218"/>
          <ac:spMkLst>
            <pc:docMk/>
            <pc:sldMk cId="2541731174" sldId="263"/>
            <ac:spMk id="8" creationId="{9228552E-C8B1-4A80-8448-0787CE0FC704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04:37.233" v="220" actId="1076"/>
          <ac:picMkLst>
            <pc:docMk/>
            <pc:sldMk cId="2541731174" sldId="263"/>
            <ac:picMk id="2" creationId="{A6A98C02-9AFF-24FD-F721-6272302BF551}"/>
          </ac:picMkLst>
        </pc:picChg>
      </pc:sldChg>
      <pc:sldChg chg="addSp delSp modSp mod setBg setClrOvrMap">
        <pc:chgData name="ADAM KHOUIBI MAHRACH" userId="S::adam.kho.1@educa.jcyl.es::0b2e0bd5-3c5d-456e-ac10-e9d599411b7b" providerId="AD" clId="Web-{C0AF7F75-DD75-4B16-BA10-7D955018E1E7}" dt="2026-03-20T12:05:45.422" v="231"/>
        <pc:sldMkLst>
          <pc:docMk/>
          <pc:sldMk cId="136877643" sldId="264"/>
        </pc:sldMkLst>
        <pc:spChg chg="mod ord">
          <ac:chgData name="ADAM KHOUIBI MAHRACH" userId="S::adam.kho.1@educa.jcyl.es::0b2e0bd5-3c5d-456e-ac10-e9d599411b7b" providerId="AD" clId="Web-{C0AF7F75-DD75-4B16-BA10-7D955018E1E7}" dt="2026-03-20T12:05:40.843" v="230"/>
          <ac:spMkLst>
            <pc:docMk/>
            <pc:sldMk cId="136877643" sldId="264"/>
            <ac:spMk id="2" creationId="{979B5E7B-1018-8508-ACE4-C5BF740EEB5A}"/>
          </ac:spMkLst>
        </pc:spChg>
        <pc:spChg chg="del mod">
          <ac:chgData name="ADAM KHOUIBI MAHRACH" userId="S::adam.kho.1@educa.jcyl.es::0b2e0bd5-3c5d-456e-ac10-e9d599411b7b" providerId="AD" clId="Web-{C0AF7F75-DD75-4B16-BA10-7D955018E1E7}" dt="2026-03-20T11:32:01.992" v="31"/>
          <ac:spMkLst>
            <pc:docMk/>
            <pc:sldMk cId="136877643" sldId="264"/>
            <ac:spMk id="3" creationId="{48B49AFC-E312-AEDE-74AD-930BAD4B5F9A}"/>
          </ac:spMkLst>
        </pc:spChg>
        <pc:spChg chg="add del mod">
          <ac:chgData name="ADAM KHOUIBI MAHRACH" userId="S::adam.kho.1@educa.jcyl.es::0b2e0bd5-3c5d-456e-ac10-e9d599411b7b" providerId="AD" clId="Web-{C0AF7F75-DD75-4B16-BA10-7D955018E1E7}" dt="2026-03-20T12:05:45.422" v="231"/>
          <ac:spMkLst>
            <pc:docMk/>
            <pc:sldMk cId="136877643" sldId="264"/>
            <ac:spMk id="5" creationId="{13B162F7-BC33-FEE1-AD84-0858EBBB801C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05:40.843" v="230"/>
          <ac:spMkLst>
            <pc:docMk/>
            <pc:sldMk cId="136877643" sldId="264"/>
            <ac:spMk id="10" creationId="{71B2258F-86CA-4D4D-8270-BC05FCDEBFB3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05:40.843" v="230"/>
          <ac:picMkLst>
            <pc:docMk/>
            <pc:sldMk cId="136877643" sldId="264"/>
            <ac:picMk id="4" creationId="{1D9CF6D3-EBC9-506F-ABE2-4915F00BBFFF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2:07:25.742" v="247" actId="20577"/>
        <pc:sldMkLst>
          <pc:docMk/>
          <pc:sldMk cId="643472351" sldId="265"/>
        </pc:sldMkLst>
        <pc:spChg chg="mod">
          <ac:chgData name="ADAM KHOUIBI MAHRACH" userId="S::adam.kho.1@educa.jcyl.es::0b2e0bd5-3c5d-456e-ac10-e9d599411b7b" providerId="AD" clId="Web-{C0AF7F75-DD75-4B16-BA10-7D955018E1E7}" dt="2026-03-20T12:07:25.742" v="247" actId="20577"/>
          <ac:spMkLst>
            <pc:docMk/>
            <pc:sldMk cId="643472351" sldId="265"/>
            <ac:spMk id="3" creationId="{2EC0FA78-8EE8-17B1-9E49-BB53F40C8D2A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06:34.050" v="233"/>
          <ac:spMkLst>
            <pc:docMk/>
            <pc:sldMk cId="643472351" sldId="265"/>
            <ac:spMk id="9" creationId="{04812C46-200A-4DEB-A05E-3ED6C68C2387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06:34.050" v="233"/>
          <ac:spMkLst>
            <pc:docMk/>
            <pc:sldMk cId="643472351" sldId="265"/>
            <ac:spMk id="11" creationId="{D1EA859B-E555-4109-94F3-6700E046E008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06:34.050" v="233"/>
          <ac:spMkLst>
            <pc:docMk/>
            <pc:sldMk cId="643472351" sldId="265"/>
            <ac:spMk id="16" creationId="{A9D2268A-D939-4E78-91B6-6C7E46406788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06:34.050" v="233"/>
          <ac:spMkLst>
            <pc:docMk/>
            <pc:sldMk cId="643472351" sldId="265"/>
            <ac:spMk id="18" creationId="{E0C43A58-225D-452D-8185-0D89D1EED861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06:34.050" v="233"/>
          <ac:picMkLst>
            <pc:docMk/>
            <pc:sldMk cId="643472351" sldId="265"/>
            <ac:picMk id="5" creationId="{DFA4CDEC-C0EF-87A8-653A-BE1BBD3F5BCE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2:10:42.020" v="255"/>
        <pc:sldMkLst>
          <pc:docMk/>
          <pc:sldMk cId="3037195339" sldId="266"/>
        </pc:sldMkLst>
        <pc:spChg chg="mod ord">
          <ac:chgData name="ADAM KHOUIBI MAHRACH" userId="S::adam.kho.1@educa.jcyl.es::0b2e0bd5-3c5d-456e-ac10-e9d599411b7b" providerId="AD" clId="Web-{C0AF7F75-DD75-4B16-BA10-7D955018E1E7}" dt="2026-03-20T12:10:42.020" v="255"/>
          <ac:spMkLst>
            <pc:docMk/>
            <pc:sldMk cId="3037195339" sldId="266"/>
            <ac:spMk id="2" creationId="{B81E68DD-0D1C-69F5-7251-6E71505B1E0D}"/>
          </ac:spMkLst>
        </pc:spChg>
        <pc:spChg chg="del">
          <ac:chgData name="ADAM KHOUIBI MAHRACH" userId="S::adam.kho.1@educa.jcyl.es::0b2e0bd5-3c5d-456e-ac10-e9d599411b7b" providerId="AD" clId="Web-{C0AF7F75-DD75-4B16-BA10-7D955018E1E7}" dt="2026-03-20T11:31:49.523" v="29"/>
          <ac:spMkLst>
            <pc:docMk/>
            <pc:sldMk cId="3037195339" sldId="266"/>
            <ac:spMk id="3" creationId="{46D74A54-C4E4-C80B-C9E6-26F2B58EC1FD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42.020" v="255"/>
          <ac:spMkLst>
            <pc:docMk/>
            <pc:sldMk cId="3037195339" sldId="266"/>
            <ac:spMk id="9" creationId="{ECC07320-C2CA-4E29-8481-9D9E143C7788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42.020" v="255"/>
          <ac:spMkLst>
            <pc:docMk/>
            <pc:sldMk cId="3037195339" sldId="266"/>
            <ac:spMk id="11" creationId="{178FB36B-5BFE-42CA-BC60-1115E0D95EEC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39.317" v="252"/>
          <ac:spMkLst>
            <pc:docMk/>
            <pc:sldMk cId="3037195339" sldId="266"/>
            <ac:spMk id="16" creationId="{32E62931-8EB4-42BB-BAAB-D8757BE66D8E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42.020" v="254"/>
          <ac:spMkLst>
            <pc:docMk/>
            <pc:sldMk cId="3037195339" sldId="266"/>
            <ac:spMk id="18" creationId="{CA84D6C4-24A3-44DC-9607-566CF5A2227A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42.020" v="254"/>
          <ac:spMkLst>
            <pc:docMk/>
            <pc:sldMk cId="3037195339" sldId="266"/>
            <ac:spMk id="19" creationId="{A9607B8D-5A6C-4ECB-9047-3836C51C14F0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0:42.020" v="254"/>
          <ac:spMkLst>
            <pc:docMk/>
            <pc:sldMk cId="3037195339" sldId="266"/>
            <ac:spMk id="20" creationId="{72F7300B-53A6-4A16-AA84-78597664F02E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10:42.020" v="255"/>
          <ac:spMkLst>
            <pc:docMk/>
            <pc:sldMk cId="3037195339" sldId="266"/>
            <ac:spMk id="22" creationId="{32E62931-8EB4-42BB-BAAB-D8757BE66D8E}"/>
          </ac:spMkLst>
        </pc:spChg>
        <pc:picChg chg="add mod ord">
          <ac:chgData name="ADAM KHOUIBI MAHRACH" userId="S::adam.kho.1@educa.jcyl.es::0b2e0bd5-3c5d-456e-ac10-e9d599411b7b" providerId="AD" clId="Web-{C0AF7F75-DD75-4B16-BA10-7D955018E1E7}" dt="2026-03-20T12:10:42.020" v="255"/>
          <ac:picMkLst>
            <pc:docMk/>
            <pc:sldMk cId="3037195339" sldId="266"/>
            <ac:picMk id="4" creationId="{5C701AB7-446E-97D5-3B41-49EF5D752F58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2:23:06.723" v="333" actId="20577"/>
        <pc:sldMkLst>
          <pc:docMk/>
          <pc:sldMk cId="244957607" sldId="268"/>
        </pc:sldMkLst>
        <pc:spChg chg="mod ord">
          <ac:chgData name="ADAM KHOUIBI MAHRACH" userId="S::adam.kho.1@educa.jcyl.es::0b2e0bd5-3c5d-456e-ac10-e9d599411b7b" providerId="AD" clId="Web-{C0AF7F75-DD75-4B16-BA10-7D955018E1E7}" dt="2026-03-20T12:23:06.723" v="333" actId="20577"/>
          <ac:spMkLst>
            <pc:docMk/>
            <pc:sldMk cId="244957607" sldId="268"/>
            <ac:spMk id="3" creationId="{1D16C565-1D4A-F68D-A93B-9867BF3E9DF2}"/>
          </ac:spMkLst>
        </pc:spChg>
        <pc:spChg chg="add del mod">
          <ac:chgData name="ADAM KHOUIBI MAHRACH" userId="S::adam.kho.1@educa.jcyl.es::0b2e0bd5-3c5d-456e-ac10-e9d599411b7b" providerId="AD" clId="Web-{C0AF7F75-DD75-4B16-BA10-7D955018E1E7}" dt="2026-03-20T12:13:27.073" v="265"/>
          <ac:spMkLst>
            <pc:docMk/>
            <pc:sldMk cId="244957607" sldId="268"/>
            <ac:spMk id="4" creationId="{15368934-5AAE-7E56-6EBE-79503278C51F}"/>
          </ac:spMkLst>
        </pc:spChg>
        <pc:spChg chg="add mod">
          <ac:chgData name="ADAM KHOUIBI MAHRACH" userId="S::adam.kho.1@educa.jcyl.es::0b2e0bd5-3c5d-456e-ac10-e9d599411b7b" providerId="AD" clId="Web-{C0AF7F75-DD75-4B16-BA10-7D955018E1E7}" dt="2026-03-20T12:15:06.732" v="293"/>
          <ac:spMkLst>
            <pc:docMk/>
            <pc:sldMk cId="244957607" sldId="268"/>
            <ac:spMk id="6" creationId="{93F2B4E7-BC4A-1258-EB45-15F932066499}"/>
          </ac:spMkLst>
        </pc:spChg>
        <pc:spChg chg="add mod">
          <ac:chgData name="ADAM KHOUIBI MAHRACH" userId="S::adam.kho.1@educa.jcyl.es::0b2e0bd5-3c5d-456e-ac10-e9d599411b7b" providerId="AD" clId="Web-{C0AF7F75-DD75-4B16-BA10-7D955018E1E7}" dt="2026-03-20T12:16:27.484" v="305" actId="20577"/>
          <ac:spMkLst>
            <pc:docMk/>
            <pc:sldMk cId="244957607" sldId="268"/>
            <ac:spMk id="7" creationId="{867AF4AF-D2B7-E45C-B9C5-90E17EB3574B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3:53.980" v="278"/>
          <ac:spMkLst>
            <pc:docMk/>
            <pc:sldMk cId="244957607" sldId="268"/>
            <ac:spMk id="8" creationId="{04C21BAE-6866-4C7A-A7EC-C1B2E572D5BE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3:53.980" v="278"/>
          <ac:spMkLst>
            <pc:docMk/>
            <pc:sldMk cId="244957607" sldId="268"/>
            <ac:spMk id="10" creationId="{7E7D0C94-08B4-48AE-8813-CC4D60294F42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3:53.980" v="278"/>
          <ac:spMkLst>
            <pc:docMk/>
            <pc:sldMk cId="244957607" sldId="268"/>
            <ac:spMk id="12" creationId="{DD0D366F-455D-4298-97E9-89785ADAEC06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13:53.980" v="278"/>
          <ac:spMkLst>
            <pc:docMk/>
            <pc:sldMk cId="244957607" sldId="268"/>
            <ac:spMk id="14" creationId="{F0C518C2-0AA4-470C-87B9-9CBF428FBA25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22:37.348" v="328" actId="1076"/>
          <ac:picMkLst>
            <pc:docMk/>
            <pc:sldMk cId="244957607" sldId="268"/>
            <ac:picMk id="2" creationId="{8B8A6BD3-7F07-0D3A-2CB2-CFE0768B517B}"/>
          </ac:picMkLst>
        </pc:picChg>
      </pc:sldChg>
      <pc:sldChg chg="addSp delSp modSp mod setBg setClrOvrMap">
        <pc:chgData name="ADAM KHOUIBI MAHRACH" userId="S::adam.kho.1@educa.jcyl.es::0b2e0bd5-3c5d-456e-ac10-e9d599411b7b" providerId="AD" clId="Web-{C0AF7F75-DD75-4B16-BA10-7D955018E1E7}" dt="2026-03-20T12:24:01.119" v="337"/>
        <pc:sldMkLst>
          <pc:docMk/>
          <pc:sldMk cId="1026609350" sldId="269"/>
        </pc:sldMkLst>
        <pc:spChg chg="mod">
          <ac:chgData name="ADAM KHOUIBI MAHRACH" userId="S::adam.kho.1@educa.jcyl.es::0b2e0bd5-3c5d-456e-ac10-e9d599411b7b" providerId="AD" clId="Web-{C0AF7F75-DD75-4B16-BA10-7D955018E1E7}" dt="2026-03-20T12:24:01.119" v="337"/>
          <ac:spMkLst>
            <pc:docMk/>
            <pc:sldMk cId="1026609350" sldId="269"/>
            <ac:spMk id="2" creationId="{3E1E5155-22EC-1E05-E92C-37A4950744AE}"/>
          </ac:spMkLst>
        </pc:spChg>
        <pc:spChg chg="del">
          <ac:chgData name="ADAM KHOUIBI MAHRACH" userId="S::adam.kho.1@educa.jcyl.es::0b2e0bd5-3c5d-456e-ac10-e9d599411b7b" providerId="AD" clId="Web-{C0AF7F75-DD75-4B16-BA10-7D955018E1E7}" dt="2026-03-20T12:23:13.395" v="334"/>
          <ac:spMkLst>
            <pc:docMk/>
            <pc:sldMk cId="1026609350" sldId="269"/>
            <ac:spMk id="3" creationId="{2F2F10CF-4BFE-9C35-604F-A87D62210C1E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4:01.119" v="337"/>
          <ac:spMkLst>
            <pc:docMk/>
            <pc:sldMk cId="1026609350" sldId="269"/>
            <ac:spMk id="8" creationId="{ECC07320-C2CA-4E29-8481-9D9E143C7788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4:01.119" v="337"/>
          <ac:spMkLst>
            <pc:docMk/>
            <pc:sldMk cId="1026609350" sldId="269"/>
            <ac:spMk id="10" creationId="{178FB36B-5BFE-42CA-BC60-1115E0D95EEC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4:01.119" v="337"/>
          <ac:spMkLst>
            <pc:docMk/>
            <pc:sldMk cId="1026609350" sldId="269"/>
            <ac:spMk id="15" creationId="{71B2258F-86CA-4D4D-8270-BC05FCDEBFB3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24:01.119" v="337"/>
          <ac:picMkLst>
            <pc:docMk/>
            <pc:sldMk cId="1026609350" sldId="269"/>
            <ac:picMk id="4" creationId="{F1E8B318-BB49-A8A7-3EAF-EBF04459FA0C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2:24:45.482" v="345" actId="1076"/>
        <pc:sldMkLst>
          <pc:docMk/>
          <pc:sldMk cId="613520871" sldId="270"/>
        </pc:sldMkLst>
        <pc:spChg chg="mod">
          <ac:chgData name="ADAM KHOUIBI MAHRACH" userId="S::adam.kho.1@educa.jcyl.es::0b2e0bd5-3c5d-456e-ac10-e9d599411b7b" providerId="AD" clId="Web-{C0AF7F75-DD75-4B16-BA10-7D955018E1E7}" dt="2026-03-20T12:24:45.482" v="345" actId="1076"/>
          <ac:spMkLst>
            <pc:docMk/>
            <pc:sldMk cId="613520871" sldId="270"/>
            <ac:spMk id="3" creationId="{069E71E9-0828-F699-357D-A25126410828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4:28.606" v="341"/>
          <ac:spMkLst>
            <pc:docMk/>
            <pc:sldMk cId="613520871" sldId="270"/>
            <ac:spMk id="9" creationId="{04812C46-200A-4DEB-A05E-3ED6C68C2387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4:28.606" v="341"/>
          <ac:spMkLst>
            <pc:docMk/>
            <pc:sldMk cId="613520871" sldId="270"/>
            <ac:spMk id="11" creationId="{D1EA859B-E555-4109-94F3-6700E046E008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4:28.606" v="341"/>
          <ac:spMkLst>
            <pc:docMk/>
            <pc:sldMk cId="613520871" sldId="270"/>
            <ac:spMk id="16" creationId="{C0A1ED06-4733-4020-9C60-81D4D801408D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4:28.606" v="341"/>
          <ac:spMkLst>
            <pc:docMk/>
            <pc:sldMk cId="613520871" sldId="270"/>
            <ac:spMk id="18" creationId="{B0CA3509-3AF9-45FE-93ED-57BB5D5E8E07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24:28.606" v="341"/>
          <ac:picMkLst>
            <pc:docMk/>
            <pc:sldMk cId="613520871" sldId="270"/>
            <ac:picMk id="5" creationId="{3C37DAD0-71BE-FC51-8F6B-3636FD6A8E7B}"/>
          </ac:picMkLst>
        </pc:picChg>
      </pc:sldChg>
      <pc:sldChg chg="addSp delSp modSp mod setBg setClrOvrMap">
        <pc:chgData name="ADAM KHOUIBI MAHRACH" userId="S::adam.kho.1@educa.jcyl.es::0b2e0bd5-3c5d-456e-ac10-e9d599411b7b" providerId="AD" clId="Web-{C0AF7F75-DD75-4B16-BA10-7D955018E1E7}" dt="2026-03-20T12:25:10.406" v="350"/>
        <pc:sldMkLst>
          <pc:docMk/>
          <pc:sldMk cId="1537037766" sldId="271"/>
        </pc:sldMkLst>
        <pc:spChg chg="mod">
          <ac:chgData name="ADAM KHOUIBI MAHRACH" userId="S::adam.kho.1@educa.jcyl.es::0b2e0bd5-3c5d-456e-ac10-e9d599411b7b" providerId="AD" clId="Web-{C0AF7F75-DD75-4B16-BA10-7D955018E1E7}" dt="2026-03-20T12:25:10.406" v="350"/>
          <ac:spMkLst>
            <pc:docMk/>
            <pc:sldMk cId="1537037766" sldId="271"/>
            <ac:spMk id="2" creationId="{3920268D-EC23-5A33-B4C3-C5588E1F46C2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5:10.406" v="350"/>
          <ac:spMkLst>
            <pc:docMk/>
            <pc:sldMk cId="1537037766" sldId="271"/>
            <ac:spMk id="8" creationId="{ECC07320-C2CA-4E29-8481-9D9E143C7788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5:10.406" v="350"/>
          <ac:spMkLst>
            <pc:docMk/>
            <pc:sldMk cId="1537037766" sldId="271"/>
            <ac:spMk id="10" creationId="{178FB36B-5BFE-42CA-BC60-1115E0D95EEC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5:10.375" v="349"/>
          <ac:spMkLst>
            <pc:docMk/>
            <pc:sldMk cId="1537037766" sldId="271"/>
            <ac:spMk id="15" creationId="{3A930249-8242-4E2B-AF17-C01826488321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5:10.375" v="349"/>
          <ac:spMkLst>
            <pc:docMk/>
            <pc:sldMk cId="1537037766" sldId="271"/>
            <ac:spMk id="17" creationId="{A5BDD999-C5E1-4B3E-A710-768673819165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5:10.406" v="350"/>
          <ac:spMkLst>
            <pc:docMk/>
            <pc:sldMk cId="1537037766" sldId="271"/>
            <ac:spMk id="19" creationId="{71B2258F-86CA-4D4D-8270-BC05FCDEBFB3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25:10.406" v="350"/>
          <ac:picMkLst>
            <pc:docMk/>
            <pc:sldMk cId="1537037766" sldId="271"/>
            <ac:picMk id="4" creationId="{293C6315-0E14-B210-C0BB-7AB7D0A7F66E}"/>
          </ac:picMkLst>
        </pc:picChg>
      </pc:sldChg>
      <pc:sldChg chg="addSp delSp modSp mod setBg">
        <pc:chgData name="ADAM KHOUIBI MAHRACH" userId="S::adam.kho.1@educa.jcyl.es::0b2e0bd5-3c5d-456e-ac10-e9d599411b7b" providerId="AD" clId="Web-{C0AF7F75-DD75-4B16-BA10-7D955018E1E7}" dt="2026-03-20T12:27:47.337" v="378" actId="1076"/>
        <pc:sldMkLst>
          <pc:docMk/>
          <pc:sldMk cId="1787356545" sldId="272"/>
        </pc:sldMkLst>
        <pc:spChg chg="del">
          <ac:chgData name="ADAM KHOUIBI MAHRACH" userId="S::adam.kho.1@educa.jcyl.es::0b2e0bd5-3c5d-456e-ac10-e9d599411b7b" providerId="AD" clId="Web-{C0AF7F75-DD75-4B16-BA10-7D955018E1E7}" dt="2026-03-20T11:30:07.413" v="16"/>
          <ac:spMkLst>
            <pc:docMk/>
            <pc:sldMk cId="1787356545" sldId="272"/>
            <ac:spMk id="2" creationId="{105B69EC-B92B-FA1E-C492-40AAC7378C28}"/>
          </ac:spMkLst>
        </pc:spChg>
        <pc:spChg chg="add del mod">
          <ac:chgData name="ADAM KHOUIBI MAHRACH" userId="S::adam.kho.1@educa.jcyl.es::0b2e0bd5-3c5d-456e-ac10-e9d599411b7b" providerId="AD" clId="Web-{C0AF7F75-DD75-4B16-BA10-7D955018E1E7}" dt="2026-03-20T12:27:47.337" v="378" actId="1076"/>
          <ac:spMkLst>
            <pc:docMk/>
            <pc:sldMk cId="1787356545" sldId="272"/>
            <ac:spMk id="3" creationId="{EE0ED289-5C2B-E9F6-430F-16866F0F5DCB}"/>
          </ac:spMkLst>
        </pc:spChg>
        <pc:spChg chg="add del mod">
          <ac:chgData name="ADAM KHOUIBI MAHRACH" userId="S::adam.kho.1@educa.jcyl.es::0b2e0bd5-3c5d-456e-ac10-e9d599411b7b" providerId="AD" clId="Web-{C0AF7F75-DD75-4B16-BA10-7D955018E1E7}" dt="2026-03-20T11:49:56.704" v="112"/>
          <ac:spMkLst>
            <pc:docMk/>
            <pc:sldMk cId="1787356545" sldId="272"/>
            <ac:spMk id="5" creationId="{68AAC435-504E-3B71-6778-81F9B9080540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9" creationId="{04812C46-200A-4DEB-A05E-3ED6C68C2387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11" creationId="{D1EA859B-E555-4109-94F3-6700E046E008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16" creationId="{8181FC64-B306-4821-98E2-780662EFC486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18" creationId="{5871FC61-DD4E-47D4-81FD-8A7E7D12B371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20" creationId="{F9EC3F91-A75C-4F74-867E-E4C28C13546B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6:23.239" v="363"/>
          <ac:spMkLst>
            <pc:docMk/>
            <pc:sldMk cId="1787356545" sldId="272"/>
            <ac:spMk id="22" creationId="{829A1E2C-5AC8-40FC-99E9-832069D39792}"/>
          </ac:spMkLst>
        </pc:spChg>
        <pc:picChg chg="add mod">
          <ac:chgData name="ADAM KHOUIBI MAHRACH" userId="S::adam.kho.1@educa.jcyl.es::0b2e0bd5-3c5d-456e-ac10-e9d599411b7b" providerId="AD" clId="Web-{C0AF7F75-DD75-4B16-BA10-7D955018E1E7}" dt="2026-03-20T12:26:23.239" v="363"/>
          <ac:picMkLst>
            <pc:docMk/>
            <pc:sldMk cId="1787356545" sldId="272"/>
            <ac:picMk id="6" creationId="{CCAD139B-568D-C557-B69D-1B36DA537271}"/>
          </ac:picMkLst>
        </pc:picChg>
      </pc:sldChg>
      <pc:sldChg chg="addSp delSp modSp new mod setBg modClrScheme chgLayout">
        <pc:chgData name="ADAM KHOUIBI MAHRACH" userId="S::adam.kho.1@educa.jcyl.es::0b2e0bd5-3c5d-456e-ac10-e9d599411b7b" providerId="AD" clId="Web-{C0AF7F75-DD75-4B16-BA10-7D955018E1E7}" dt="2026-03-20T12:28:12.885" v="379"/>
        <pc:sldMkLst>
          <pc:docMk/>
          <pc:sldMk cId="3040900892" sldId="273"/>
        </pc:sldMkLst>
        <pc:spChg chg="mod ord">
          <ac:chgData name="ADAM KHOUIBI MAHRACH" userId="S::adam.kho.1@educa.jcyl.es::0b2e0bd5-3c5d-456e-ac10-e9d599411b7b" providerId="AD" clId="Web-{C0AF7F75-DD75-4B16-BA10-7D955018E1E7}" dt="2026-03-20T12:28:12.885" v="379"/>
          <ac:spMkLst>
            <pc:docMk/>
            <pc:sldMk cId="3040900892" sldId="273"/>
            <ac:spMk id="2" creationId="{4C10C0BA-0852-042F-EA29-935F241A2E15}"/>
          </ac:spMkLst>
        </pc:spChg>
        <pc:spChg chg="del">
          <ac:chgData name="ADAM KHOUIBI MAHRACH" userId="S::adam.kho.1@educa.jcyl.es::0b2e0bd5-3c5d-456e-ac10-e9d599411b7b" providerId="AD" clId="Web-{C0AF7F75-DD75-4B16-BA10-7D955018E1E7}" dt="2026-03-20T11:55:43.693" v="154"/>
          <ac:spMkLst>
            <pc:docMk/>
            <pc:sldMk cId="3040900892" sldId="273"/>
            <ac:spMk id="3" creationId="{6D378277-7BD7-7545-2543-D3BFB83A0A2E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8:12.885" v="379"/>
          <ac:spMkLst>
            <pc:docMk/>
            <pc:sldMk cId="3040900892" sldId="273"/>
            <ac:spMk id="8" creationId="{C1DD1A8A-57D5-4A81-AD04-532B043C5611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8:12.885" v="379"/>
          <ac:spMkLst>
            <pc:docMk/>
            <pc:sldMk cId="3040900892" sldId="273"/>
            <ac:spMk id="10" creationId="{007891EC-4501-44ED-A8C8-B11B6DB767AB}"/>
          </ac:spMkLst>
        </pc:spChg>
        <pc:picChg chg="add">
          <ac:chgData name="ADAM KHOUIBI MAHRACH" userId="S::adam.kho.1@educa.jcyl.es::0b2e0bd5-3c5d-456e-ac10-e9d599411b7b" providerId="AD" clId="Web-{C0AF7F75-DD75-4B16-BA10-7D955018E1E7}" dt="2026-03-20T12:28:12.885" v="379"/>
          <ac:picMkLst>
            <pc:docMk/>
            <pc:sldMk cId="3040900892" sldId="273"/>
            <ac:picMk id="4" creationId="{BB6E662C-AC2E-ABA8-1B86-696C7B91EB65}"/>
          </ac:picMkLst>
        </pc:picChg>
      </pc:sldChg>
      <pc:sldChg chg="addSp delSp modSp new mod setBg">
        <pc:chgData name="ADAM KHOUIBI MAHRACH" userId="S::adam.kho.1@educa.jcyl.es::0b2e0bd5-3c5d-456e-ac10-e9d599411b7b" providerId="AD" clId="Web-{C0AF7F75-DD75-4B16-BA10-7D955018E1E7}" dt="2026-03-20T12:29:55.217" v="387" actId="1076"/>
        <pc:sldMkLst>
          <pc:docMk/>
          <pc:sldMk cId="3949658718" sldId="274"/>
        </pc:sldMkLst>
        <pc:spChg chg="del">
          <ac:chgData name="ADAM KHOUIBI MAHRACH" userId="S::adam.kho.1@educa.jcyl.es::0b2e0bd5-3c5d-456e-ac10-e9d599411b7b" providerId="AD" clId="Web-{C0AF7F75-DD75-4B16-BA10-7D955018E1E7}" dt="2026-03-20T11:55:55.334" v="155"/>
          <ac:spMkLst>
            <pc:docMk/>
            <pc:sldMk cId="3949658718" sldId="274"/>
            <ac:spMk id="2" creationId="{9D1E05E1-E0DD-BD82-BEEA-EAFF41F1E63C}"/>
          </ac:spMkLst>
        </pc:spChg>
        <pc:spChg chg="mod">
          <ac:chgData name="ADAM KHOUIBI MAHRACH" userId="S::adam.kho.1@educa.jcyl.es::0b2e0bd5-3c5d-456e-ac10-e9d599411b7b" providerId="AD" clId="Web-{C0AF7F75-DD75-4B16-BA10-7D955018E1E7}" dt="2026-03-20T12:29:55.217" v="387" actId="1076"/>
          <ac:spMkLst>
            <pc:docMk/>
            <pc:sldMk cId="3949658718" sldId="274"/>
            <ac:spMk id="3" creationId="{75976F94-3164-07FE-25A9-FFFAC32EC5E4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9:19.059" v="380"/>
          <ac:spMkLst>
            <pc:docMk/>
            <pc:sldMk cId="3949658718" sldId="274"/>
            <ac:spMk id="9" creationId="{04812C46-200A-4DEB-A05E-3ED6C68C2387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29:19.059" v="380"/>
          <ac:spMkLst>
            <pc:docMk/>
            <pc:sldMk cId="3949658718" sldId="274"/>
            <ac:spMk id="11" creationId="{D1EA859B-E555-4109-94F3-6700E046E008}"/>
          </ac:spMkLst>
        </pc:spChg>
        <pc:picChg chg="add">
          <ac:chgData name="ADAM KHOUIBI MAHRACH" userId="S::adam.kho.1@educa.jcyl.es::0b2e0bd5-3c5d-456e-ac10-e9d599411b7b" providerId="AD" clId="Web-{C0AF7F75-DD75-4B16-BA10-7D955018E1E7}" dt="2026-03-20T12:29:19.059" v="380"/>
          <ac:picMkLst>
            <pc:docMk/>
            <pc:sldMk cId="3949658718" sldId="274"/>
            <ac:picMk id="5" creationId="{0EF628D4-7CC4-8966-0847-161C929D875C}"/>
          </ac:picMkLst>
        </pc:picChg>
      </pc:sldChg>
      <pc:sldChg chg="addSp delSp modSp new mod modClrScheme chgLayout">
        <pc:chgData name="ADAM KHOUIBI MAHRACH" userId="S::adam.kho.1@educa.jcyl.es::0b2e0bd5-3c5d-456e-ac10-e9d599411b7b" providerId="AD" clId="Web-{C0AF7F75-DD75-4B16-BA10-7D955018E1E7}" dt="2026-03-20T12:34:29.739" v="487" actId="20577"/>
        <pc:sldMkLst>
          <pc:docMk/>
          <pc:sldMk cId="120429521" sldId="275"/>
        </pc:sldMkLst>
        <pc:spChg chg="del">
          <ac:chgData name="ADAM KHOUIBI MAHRACH" userId="S::adam.kho.1@educa.jcyl.es::0b2e0bd5-3c5d-456e-ac10-e9d599411b7b" providerId="AD" clId="Web-{C0AF7F75-DD75-4B16-BA10-7D955018E1E7}" dt="2026-03-20T12:30:10.795" v="389"/>
          <ac:spMkLst>
            <pc:docMk/>
            <pc:sldMk cId="120429521" sldId="275"/>
            <ac:spMk id="2" creationId="{68120283-2067-360C-CED7-3D4C12D102D8}"/>
          </ac:spMkLst>
        </pc:spChg>
        <pc:spChg chg="del">
          <ac:chgData name="ADAM KHOUIBI MAHRACH" userId="S::adam.kho.1@educa.jcyl.es::0b2e0bd5-3c5d-456e-ac10-e9d599411b7b" providerId="AD" clId="Web-{C0AF7F75-DD75-4B16-BA10-7D955018E1E7}" dt="2026-03-20T12:30:10.795" v="389"/>
          <ac:spMkLst>
            <pc:docMk/>
            <pc:sldMk cId="120429521" sldId="275"/>
            <ac:spMk id="3" creationId="{3AA9C802-AB86-7682-EE0D-235C191456FC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30:22.546" v="391"/>
          <ac:spMkLst>
            <pc:docMk/>
            <pc:sldMk cId="120429521" sldId="275"/>
            <ac:spMk id="4" creationId="{45998E99-75E8-121E-837C-D612EF4F54DF}"/>
          </ac:spMkLst>
        </pc:spChg>
        <pc:spChg chg="add mod">
          <ac:chgData name="ADAM KHOUIBI MAHRACH" userId="S::adam.kho.1@educa.jcyl.es::0b2e0bd5-3c5d-456e-ac10-e9d599411b7b" providerId="AD" clId="Web-{C0AF7F75-DD75-4B16-BA10-7D955018E1E7}" dt="2026-03-20T12:34:29.739" v="487" actId="20577"/>
          <ac:spMkLst>
            <pc:docMk/>
            <pc:sldMk cId="120429521" sldId="275"/>
            <ac:spMk id="5" creationId="{F0109511-3C83-7568-3A1B-93393C117F63}"/>
          </ac:spMkLst>
        </pc:spChg>
        <pc:spChg chg="add del">
          <ac:chgData name="ADAM KHOUIBI MAHRACH" userId="S::adam.kho.1@educa.jcyl.es::0b2e0bd5-3c5d-456e-ac10-e9d599411b7b" providerId="AD" clId="Web-{C0AF7F75-DD75-4B16-BA10-7D955018E1E7}" dt="2026-03-20T12:30:58.328" v="436"/>
          <ac:spMkLst>
            <pc:docMk/>
            <pc:sldMk cId="120429521" sldId="275"/>
            <ac:spMk id="6" creationId="{C98AEBCD-37A1-C5AE-176F-E04C57B7D9E2}"/>
          </ac:spMkLst>
        </pc:spChg>
        <pc:spChg chg="add mod">
          <ac:chgData name="ADAM KHOUIBI MAHRACH" userId="S::adam.kho.1@educa.jcyl.es::0b2e0bd5-3c5d-456e-ac10-e9d599411b7b" providerId="AD" clId="Web-{C0AF7F75-DD75-4B16-BA10-7D955018E1E7}" dt="2026-03-20T12:34:06.629" v="485" actId="1076"/>
          <ac:spMkLst>
            <pc:docMk/>
            <pc:sldMk cId="120429521" sldId="275"/>
            <ac:spMk id="7" creationId="{D12AB458-D022-AB33-196D-5275CDC9265B}"/>
          </ac:spMkLst>
        </pc:spChg>
        <pc:spChg chg="add">
          <ac:chgData name="ADAM KHOUIBI MAHRACH" userId="S::adam.kho.1@educa.jcyl.es::0b2e0bd5-3c5d-456e-ac10-e9d599411b7b" providerId="AD" clId="Web-{C0AF7F75-DD75-4B16-BA10-7D955018E1E7}" dt="2026-03-20T12:31:35.970" v="438"/>
          <ac:spMkLst>
            <pc:docMk/>
            <pc:sldMk cId="120429521" sldId="275"/>
            <ac:spMk id="8" creationId="{36134828-5FEC-C5B6-E6E5-1C791FCD2F24}"/>
          </ac:spMkLst>
        </pc:spChg>
        <pc:picChg chg="add mod modCrop">
          <ac:chgData name="ADAM KHOUIBI MAHRACH" userId="S::adam.kho.1@educa.jcyl.es::0b2e0bd5-3c5d-456e-ac10-e9d599411b7b" providerId="AD" clId="Web-{C0AF7F75-DD75-4B16-BA10-7D955018E1E7}" dt="2026-03-20T12:34:01.395" v="484" actId="14100"/>
          <ac:picMkLst>
            <pc:docMk/>
            <pc:sldMk cId="120429521" sldId="275"/>
            <ac:picMk id="9" creationId="{7864A585-2EEE-6CD1-BBC9-1570A4710B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queseveyoye.blogspot.com/201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fensayarmas.blogspot.com/2018/11/el-helicoptero-uh-60-black-hawk-celebra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7679455@N03/5213575025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iblarte/4962902511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s Gratuites : lumière, fenêtre, verre, drapeau, religion, église ...">
            <a:extLst>
              <a:ext uri="{FF2B5EF4-FFF2-40B4-BE49-F238E27FC236}">
                <a16:creationId xmlns:a16="http://schemas.microsoft.com/office/drawing/2014/main" id="{5A53C72E-CFAC-E87A-12FA-A6AF27F6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748824"/>
            <a:ext cx="9028981" cy="5691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>
                <a:solidFill>
                  <a:schemeClr val="bg1"/>
                </a:solidFill>
              </a:rPr>
              <a:t>KINDOM OF CASTILLA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By</a:t>
            </a:r>
            <a:r>
              <a:rPr lang="es-ES" dirty="0">
                <a:solidFill>
                  <a:schemeClr val="bg1"/>
                </a:solidFill>
              </a:rPr>
              <a:t> Adam </a:t>
            </a:r>
            <a:r>
              <a:rPr lang="es-ES" dirty="0" err="1">
                <a:solidFill>
                  <a:schemeClr val="bg1"/>
                </a:solidFill>
              </a:rPr>
              <a:t>Khoubi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Mahrach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D4683D-0ED4-2B11-E155-EBF3A394D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08" t="312" r="30915" b="233"/>
          <a:stretch>
            <a:fillRect/>
          </a:stretch>
        </p:blipFill>
        <p:spPr>
          <a:xfrm>
            <a:off x="7257105" y="362190"/>
            <a:ext cx="4381615" cy="613859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DAFEB9-E282-9F7C-C139-D29F3FF99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solidFill>
                  <a:srgbClr val="000000"/>
                </a:solidFill>
              </a:rPr>
              <a:t>Index</a:t>
            </a:r>
            <a:r>
              <a:rPr lang="es-ES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C07AA8-516F-ABF4-2982-B6929906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3676" cy="4380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2200" dirty="0"/>
              <a:t>1.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dirty="0" err="1"/>
              <a:t>monarchy</a:t>
            </a:r>
            <a:endParaRPr lang="es-ES" sz="2200" dirty="0"/>
          </a:p>
          <a:p>
            <a:r>
              <a:rPr lang="es-ES" sz="2200" dirty="0"/>
              <a:t>1.1How </a:t>
            </a:r>
            <a:r>
              <a:rPr lang="es-ES" sz="2200" dirty="0" err="1"/>
              <a:t>it</a:t>
            </a:r>
            <a:r>
              <a:rPr lang="es-ES" sz="2200" dirty="0"/>
              <a:t> </a:t>
            </a:r>
            <a:r>
              <a:rPr lang="es-ES" sz="2200" dirty="0" err="1"/>
              <a:t>was</a:t>
            </a:r>
            <a:r>
              <a:rPr lang="es-ES" sz="2200" dirty="0"/>
              <a:t>?</a:t>
            </a:r>
          </a:p>
          <a:p>
            <a:r>
              <a:rPr lang="es-ES" sz="2200" dirty="0"/>
              <a:t>1.2 </a:t>
            </a:r>
            <a:r>
              <a:rPr lang="es-ES" sz="2200" dirty="0" err="1"/>
              <a:t>Why</a:t>
            </a:r>
            <a:r>
              <a:rPr lang="es-ES" sz="2200" dirty="0"/>
              <a:t> </a:t>
            </a:r>
            <a:r>
              <a:rPr lang="es-ES" sz="2200" dirty="0" err="1"/>
              <a:t>was</a:t>
            </a:r>
            <a:r>
              <a:rPr lang="es-ES" sz="2200" dirty="0"/>
              <a:t> </a:t>
            </a:r>
            <a:r>
              <a:rPr lang="es-ES" sz="2200" dirty="0" err="1"/>
              <a:t>powerful</a:t>
            </a:r>
            <a:r>
              <a:rPr lang="es-ES" sz="2200" dirty="0"/>
              <a:t>?</a:t>
            </a:r>
          </a:p>
          <a:p>
            <a:r>
              <a:rPr lang="es-ES" sz="2200" dirty="0"/>
              <a:t>1.3 </a:t>
            </a:r>
            <a:r>
              <a:rPr lang="es-ES" sz="2200" dirty="0" err="1"/>
              <a:t>What</a:t>
            </a:r>
            <a:r>
              <a:rPr lang="es-ES" sz="2200" dirty="0"/>
              <a:t> </a:t>
            </a:r>
            <a:r>
              <a:rPr lang="es-ES" sz="2200" dirty="0" err="1"/>
              <a:t>is</a:t>
            </a:r>
            <a:r>
              <a:rPr lang="es-ES" sz="2200" dirty="0"/>
              <a:t> </a:t>
            </a:r>
            <a:r>
              <a:rPr lang="es-ES" sz="2200" dirty="0" err="1"/>
              <a:t>the</a:t>
            </a:r>
            <a:r>
              <a:rPr lang="es-ES" sz="2200" dirty="0"/>
              <a:t> Royal Council</a:t>
            </a:r>
          </a:p>
          <a:p>
            <a:pPr marL="0" indent="0">
              <a:buNone/>
            </a:pPr>
            <a:r>
              <a:rPr lang="es-ES" sz="2200" dirty="0"/>
              <a:t>2.   </a:t>
            </a:r>
            <a:r>
              <a:rPr lang="es-ES" sz="2200" dirty="0" err="1"/>
              <a:t>The</a:t>
            </a:r>
            <a:r>
              <a:rPr lang="es-ES" sz="2200" dirty="0"/>
              <a:t> cortes</a:t>
            </a:r>
          </a:p>
          <a:p>
            <a:r>
              <a:rPr lang="es-ES" sz="2200" dirty="0"/>
              <a:t>2.1 Who </a:t>
            </a:r>
            <a:r>
              <a:rPr lang="es-ES" sz="2200" dirty="0" err="1"/>
              <a:t>created</a:t>
            </a:r>
            <a:r>
              <a:rPr lang="es-ES" sz="2200" dirty="0"/>
              <a:t> </a:t>
            </a:r>
            <a:r>
              <a:rPr lang="es-ES" sz="2200" dirty="0" err="1"/>
              <a:t>them</a:t>
            </a:r>
            <a:r>
              <a:rPr lang="es-ES" sz="2200" dirty="0"/>
              <a:t>?</a:t>
            </a:r>
          </a:p>
          <a:p>
            <a:r>
              <a:rPr lang="es-ES" sz="2200" dirty="0"/>
              <a:t> 2.2 </a:t>
            </a:r>
            <a:r>
              <a:rPr lang="es-ES" sz="2200" dirty="0" err="1"/>
              <a:t>When</a:t>
            </a:r>
            <a:r>
              <a:rPr lang="es-ES" sz="2200" dirty="0"/>
              <a:t> </a:t>
            </a:r>
            <a:r>
              <a:rPr lang="es-ES" sz="2200" dirty="0" err="1"/>
              <a:t>was</a:t>
            </a:r>
            <a:r>
              <a:rPr lang="es-ES" sz="2200" dirty="0"/>
              <a:t> </a:t>
            </a:r>
            <a:r>
              <a:rPr lang="es-ES" sz="2200" dirty="0" err="1"/>
              <a:t>created</a:t>
            </a:r>
            <a:r>
              <a:rPr lang="es-ES" sz="2200" dirty="0"/>
              <a:t>?</a:t>
            </a:r>
            <a:endParaRPr lang="en-US" sz="2200"/>
          </a:p>
          <a:p>
            <a:pPr marL="0" indent="0">
              <a:buNone/>
            </a:pPr>
            <a:r>
              <a:rPr lang="es-ES" sz="2200" dirty="0"/>
              <a:t>3. 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dirty="0" err="1"/>
              <a:t>municiplates</a:t>
            </a:r>
            <a:endParaRPr lang="es-ES" sz="2200" dirty="0"/>
          </a:p>
          <a:p>
            <a:r>
              <a:rPr lang="es-ES" sz="2200" dirty="0"/>
              <a:t>3.1 </a:t>
            </a:r>
            <a:r>
              <a:rPr lang="es-ES" sz="2200" dirty="0" err="1"/>
              <a:t>for</a:t>
            </a:r>
            <a:r>
              <a:rPr lang="es-ES" sz="2200" dirty="0"/>
              <a:t> </a:t>
            </a:r>
            <a:r>
              <a:rPr lang="es-ES" sz="2200" dirty="0" err="1"/>
              <a:t>what</a:t>
            </a:r>
            <a:r>
              <a:rPr lang="es-ES" sz="2200" dirty="0"/>
              <a:t> </a:t>
            </a:r>
            <a:r>
              <a:rPr lang="es-ES" sz="2200" dirty="0" err="1"/>
              <a:t>thing</a:t>
            </a:r>
            <a:r>
              <a:rPr lang="es-ES" sz="2200" dirty="0"/>
              <a:t> </a:t>
            </a:r>
            <a:r>
              <a:rPr lang="es-ES" sz="2200" dirty="0" err="1"/>
              <a:t>the</a:t>
            </a:r>
            <a:r>
              <a:rPr lang="es-ES" sz="2200" dirty="0"/>
              <a:t> consejos </a:t>
            </a:r>
            <a:r>
              <a:rPr lang="es-ES" sz="2200" dirty="0" err="1"/>
              <a:t>change</a:t>
            </a:r>
            <a:r>
              <a:rPr lang="es-ES" sz="2200" dirty="0"/>
              <a:t> </a:t>
            </a:r>
            <a:r>
              <a:rPr lang="es-ES" sz="2200" dirty="0" err="1"/>
              <a:t>for</a:t>
            </a:r>
            <a:r>
              <a:rPr lang="es-ES" sz="2200" dirty="0"/>
              <a:t>?</a:t>
            </a:r>
          </a:p>
          <a:p>
            <a:pPr marL="457200" indent="-457200"/>
            <a:endParaRPr lang="es-ES" sz="2200" dirty="0"/>
          </a:p>
          <a:p>
            <a:endParaRPr lang="es-ES" sz="2200" dirty="0"/>
          </a:p>
          <a:p>
            <a:pPr marL="0" indent="0">
              <a:buNone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05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Un primer plano de la imagen de una corona">
            <a:extLst>
              <a:ext uri="{FF2B5EF4-FFF2-40B4-BE49-F238E27FC236}">
                <a16:creationId xmlns:a16="http://schemas.microsoft.com/office/drawing/2014/main" id="{17FD15FD-4F09-D73C-202E-BED737ADA8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3831" r="-2" b="1772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D4749AC-3A80-14F1-149C-96AD1FAA7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2"/>
            <a:ext cx="10515600" cy="29859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742950" indent="-742950" algn="ctr"/>
            <a:r>
              <a:rPr lang="en-US" sz="5200">
                <a:solidFill>
                  <a:srgbClr val="FFFFFF"/>
                </a:solidFill>
              </a:rPr>
              <a:t>Monarchy</a:t>
            </a:r>
            <a:r>
              <a:rPr lang="en-US" sz="5200">
                <a:solidFill>
                  <a:srgbClr val="FFFFFF"/>
                </a:solidFill>
                <a:ea typeface="+mj-lt"/>
                <a:cs typeface="+mj-lt"/>
              </a:rPr>
              <a:t>, what </a:t>
            </a:r>
            <a:r>
              <a:rPr lang="en-US" sz="5200" dirty="0">
                <a:solidFill>
                  <a:srgbClr val="FFFFFF"/>
                </a:solidFill>
                <a:ea typeface="+mj-lt"/>
                <a:cs typeface="+mj-lt"/>
              </a:rPr>
              <a:t>was it like?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31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8DB347-6381-F519-044E-94AD10AD0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6644"/>
            <a:ext cx="10515600" cy="57603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sz="6000" dirty="0"/>
          </a:p>
          <a:p>
            <a:pPr marL="0" indent="0">
              <a:buNone/>
            </a:pPr>
            <a:r>
              <a:rPr lang="es-ES" sz="6000"/>
              <a:t>The Kindom </a:t>
            </a:r>
            <a:r>
              <a:rPr lang="es-ES" sz="6000" err="1"/>
              <a:t>of</a:t>
            </a:r>
            <a:r>
              <a:rPr lang="es-ES" sz="6000" dirty="0"/>
              <a:t> Castilla </a:t>
            </a:r>
            <a:r>
              <a:rPr lang="es-ES" sz="6000" err="1"/>
              <a:t>was</a:t>
            </a:r>
            <a:r>
              <a:rPr lang="es-ES" sz="6000" dirty="0"/>
              <a:t> </a:t>
            </a:r>
            <a:r>
              <a:rPr lang="es-ES" sz="6000" b="1" err="1"/>
              <a:t>the</a:t>
            </a:r>
            <a:r>
              <a:rPr lang="es-ES" sz="6000" dirty="0"/>
              <a:t> </a:t>
            </a:r>
            <a:r>
              <a:rPr lang="es-ES" sz="6000" b="1" err="1"/>
              <a:t>must</a:t>
            </a:r>
            <a:r>
              <a:rPr lang="es-ES" sz="6000" b="1" dirty="0"/>
              <a:t> </a:t>
            </a:r>
            <a:r>
              <a:rPr lang="es-ES" sz="6000" b="1" err="1"/>
              <a:t>powerful</a:t>
            </a:r>
            <a:r>
              <a:rPr lang="es-ES" sz="6000" dirty="0"/>
              <a:t> </a:t>
            </a:r>
            <a:r>
              <a:rPr lang="es-ES" sz="6000" err="1"/>
              <a:t>institution.It</a:t>
            </a:r>
            <a:r>
              <a:rPr lang="es-ES" sz="6000" dirty="0"/>
              <a:t> made </a:t>
            </a:r>
            <a:r>
              <a:rPr lang="es-ES" sz="6000" err="1"/>
              <a:t>laws</a:t>
            </a:r>
            <a:r>
              <a:rPr lang="es-ES" sz="6000" dirty="0"/>
              <a:t>, </a:t>
            </a:r>
            <a:r>
              <a:rPr lang="es-ES" sz="6000" err="1"/>
              <a:t>declared</a:t>
            </a:r>
            <a:r>
              <a:rPr lang="es-ES" sz="6000" dirty="0"/>
              <a:t> </a:t>
            </a:r>
            <a:r>
              <a:rPr lang="es-ES" sz="6000" err="1"/>
              <a:t>wars</a:t>
            </a:r>
            <a:r>
              <a:rPr lang="es-ES" sz="6000" dirty="0"/>
              <a:t>, </a:t>
            </a:r>
            <a:r>
              <a:rPr lang="es-ES" sz="6000" err="1"/>
              <a:t>delivered</a:t>
            </a:r>
            <a:r>
              <a:rPr lang="es-ES" sz="6000" dirty="0"/>
              <a:t> </a:t>
            </a:r>
            <a:r>
              <a:rPr lang="es-ES" sz="6000" err="1"/>
              <a:t>justice</a:t>
            </a:r>
            <a:r>
              <a:rPr lang="es-ES" sz="6000" dirty="0"/>
              <a:t>, and </a:t>
            </a:r>
            <a:r>
              <a:rPr lang="es-ES" sz="6000" err="1"/>
              <a:t>colleted</a:t>
            </a:r>
            <a:r>
              <a:rPr lang="es-ES" sz="6000" dirty="0"/>
              <a:t> </a:t>
            </a:r>
            <a:r>
              <a:rPr lang="es-ES" sz="6000" err="1"/>
              <a:t>taxes</a:t>
            </a:r>
            <a:r>
              <a:rPr lang="es-ES" sz="6000" dirty="0"/>
              <a:t>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348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a humana de madera">
            <a:extLst>
              <a:ext uri="{FF2B5EF4-FFF2-40B4-BE49-F238E27FC236}">
                <a16:creationId xmlns:a16="http://schemas.microsoft.com/office/drawing/2014/main" id="{4274E087-5915-8F64-CB4C-84394305C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5241"/>
          <a:stretch>
            <a:fillRect/>
          </a:stretch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20"/>
            <a:ext cx="5566593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863442" y="855815"/>
            <a:ext cx="6887365" cy="51604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7648"/>
            <a:ext cx="2079513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90C1EC-3354-0DE4-89D7-509F1DCC9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273" y="602432"/>
            <a:ext cx="7495779" cy="11139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1.2 </a:t>
            </a:r>
            <a:r>
              <a:rPr lang="en-US" sz="6000" err="1">
                <a:solidFill>
                  <a:srgbClr val="FFFFFF"/>
                </a:solidFill>
              </a:rPr>
              <a:t>why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err="1">
                <a:solidFill>
                  <a:srgbClr val="FFFFFF"/>
                </a:solidFill>
              </a:rPr>
              <a:t>was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err="1">
                <a:solidFill>
                  <a:srgbClr val="FFFFFF"/>
                </a:solidFill>
              </a:rPr>
              <a:t>powerful</a:t>
            </a:r>
            <a:r>
              <a:rPr lang="en-US" sz="600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4016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Archivo:Escudo de Castilla.png - Wikipedia, la enciclopedia ...">
            <a:extLst>
              <a:ext uri="{FF2B5EF4-FFF2-40B4-BE49-F238E27FC236}">
                <a16:creationId xmlns:a16="http://schemas.microsoft.com/office/drawing/2014/main" id="{9351A1C1-6393-FA3B-C255-747103304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168" y="359134"/>
            <a:ext cx="4466077" cy="61341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735EE29-30B0-C704-149C-0530F597AFE3}"/>
              </a:ext>
            </a:extLst>
          </p:cNvPr>
          <p:cNvSpPr txBox="1"/>
          <p:nvPr/>
        </p:nvSpPr>
        <p:spPr>
          <a:xfrm>
            <a:off x="4910666" y="362308"/>
            <a:ext cx="710912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err="1"/>
              <a:t>It</a:t>
            </a:r>
            <a:r>
              <a:rPr lang="es-ES" sz="6000" dirty="0"/>
              <a:t> </a:t>
            </a:r>
            <a:r>
              <a:rPr lang="es-ES" sz="6000" err="1"/>
              <a:t>was</a:t>
            </a:r>
            <a:r>
              <a:rPr lang="es-ES" sz="6000" dirty="0"/>
              <a:t> more </a:t>
            </a:r>
            <a:r>
              <a:rPr lang="es-ES" sz="6000" err="1"/>
              <a:t>powerful</a:t>
            </a:r>
            <a:r>
              <a:rPr lang="es-ES" sz="6000" dirty="0"/>
              <a:t> </a:t>
            </a:r>
            <a:r>
              <a:rPr lang="es-ES" sz="6000" err="1"/>
              <a:t>than</a:t>
            </a:r>
            <a:r>
              <a:rPr lang="es-ES" sz="6000" dirty="0"/>
              <a:t> </a:t>
            </a:r>
            <a:r>
              <a:rPr lang="es-ES" sz="6000" err="1"/>
              <a:t>others</a:t>
            </a:r>
            <a:r>
              <a:rPr lang="es-ES" sz="6000" dirty="0"/>
              <a:t> </a:t>
            </a:r>
            <a:r>
              <a:rPr lang="es-ES" sz="6000" err="1"/>
              <a:t>because</a:t>
            </a:r>
            <a:r>
              <a:rPr lang="es-ES" sz="6000" dirty="0"/>
              <a:t> </a:t>
            </a:r>
            <a:r>
              <a:rPr lang="es-ES" sz="6000" err="1"/>
              <a:t>of</a:t>
            </a:r>
            <a:r>
              <a:rPr lang="es-ES" sz="6000" dirty="0"/>
              <a:t> a series </a:t>
            </a:r>
            <a:r>
              <a:rPr lang="es-ES" sz="6000" err="1"/>
              <a:t>of</a:t>
            </a:r>
            <a:r>
              <a:rPr lang="es-ES" sz="6000" dirty="0"/>
              <a:t> </a:t>
            </a:r>
            <a:r>
              <a:rPr lang="es-ES" sz="6000" err="1"/>
              <a:t>measures</a:t>
            </a:r>
            <a:r>
              <a:rPr lang="es-ES" sz="6000" dirty="0"/>
              <a:t>:</a:t>
            </a:r>
            <a:r>
              <a:rPr lang="es-ES" sz="6000" b="1" dirty="0"/>
              <a:t> </a:t>
            </a:r>
            <a:endParaRPr lang="es-ES" sz="6000" b="1" dirty="0" err="1"/>
          </a:p>
          <a:p>
            <a:r>
              <a:rPr lang="es-ES" sz="6000" b="1" dirty="0" err="1"/>
              <a:t>The</a:t>
            </a:r>
            <a:r>
              <a:rPr lang="es-ES" sz="6000" b="1" dirty="0"/>
              <a:t> Royal </a:t>
            </a:r>
            <a:r>
              <a:rPr lang="es-ES" sz="6000" b="1" dirty="0" err="1"/>
              <a:t>Councils</a:t>
            </a:r>
            <a:endParaRPr lang="es-ES" sz="6000" b="1" dirty="0"/>
          </a:p>
        </p:txBody>
      </p:sp>
    </p:spTree>
    <p:extLst>
      <p:ext uri="{BB962C8B-B14F-4D97-AF65-F5344CB8AC3E}">
        <p14:creationId xmlns:p14="http://schemas.microsoft.com/office/powerpoint/2010/main" val="256612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lares blancos">
            <a:extLst>
              <a:ext uri="{FF2B5EF4-FFF2-40B4-BE49-F238E27FC236}">
                <a16:creationId xmlns:a16="http://schemas.microsoft.com/office/drawing/2014/main" id="{D2A977F9-E440-7712-3376-C8006DEDD0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60" r="3" b="3"/>
          <a:stretch>
            <a:fillRect/>
          </a:stretch>
        </p:blipFill>
        <p:spPr>
          <a:xfrm>
            <a:off x="-3447" y="-244416"/>
            <a:ext cx="12195447" cy="68797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A5A98D-9186-E609-564E-FC594497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462" y="671378"/>
            <a:ext cx="9768085" cy="121809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1.3 </a:t>
            </a:r>
            <a:r>
              <a:rPr lang="en-US" sz="6000" err="1">
                <a:solidFill>
                  <a:srgbClr val="FFFFFF"/>
                </a:solidFill>
              </a:rPr>
              <a:t>What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err="1">
                <a:solidFill>
                  <a:srgbClr val="FFFFFF"/>
                </a:solidFill>
              </a:rPr>
              <a:t>is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err="1">
                <a:solidFill>
                  <a:srgbClr val="FFFFFF"/>
                </a:solidFill>
              </a:rPr>
              <a:t>the</a:t>
            </a:r>
            <a:r>
              <a:rPr lang="en-US" sz="6000">
                <a:solidFill>
                  <a:srgbClr val="FFFFFF"/>
                </a:solidFill>
              </a:rPr>
              <a:t> Royal Council?</a:t>
            </a:r>
          </a:p>
        </p:txBody>
      </p:sp>
    </p:spTree>
    <p:extLst>
      <p:ext uri="{BB962C8B-B14F-4D97-AF65-F5344CB8AC3E}">
        <p14:creationId xmlns:p14="http://schemas.microsoft.com/office/powerpoint/2010/main" val="68779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A98C02-9AFF-24FD-F721-6272302BF5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C2968-2DB2-DC1B-0884-5D63E7932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93" y="416644"/>
            <a:ext cx="1124884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6000" err="1">
                <a:solidFill>
                  <a:srgbClr val="FFFFFF"/>
                </a:solidFill>
              </a:rPr>
              <a:t>This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is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an</a:t>
            </a:r>
            <a:r>
              <a:rPr lang="es-ES" sz="6000" dirty="0">
                <a:solidFill>
                  <a:srgbClr val="FFFFFF"/>
                </a:solidFill>
              </a:rPr>
              <a:t> </a:t>
            </a:r>
            <a:r>
              <a:rPr lang="es-ES" sz="6000" err="1">
                <a:solidFill>
                  <a:srgbClr val="FFFFFF"/>
                </a:solidFill>
              </a:rPr>
              <a:t>increase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number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of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mercenary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soldiers</a:t>
            </a:r>
            <a:r>
              <a:rPr lang="es-ES" sz="6000" dirty="0">
                <a:solidFill>
                  <a:srgbClr val="FFFFFF"/>
                </a:solidFill>
              </a:rPr>
              <a:t>  </a:t>
            </a:r>
            <a:r>
              <a:rPr lang="es-ES" sz="6000" err="1">
                <a:solidFill>
                  <a:srgbClr val="FFFFFF"/>
                </a:solidFill>
              </a:rPr>
              <a:t>the</a:t>
            </a:r>
            <a:r>
              <a:rPr lang="es-ES" sz="6000">
                <a:solidFill>
                  <a:srgbClr val="FFFFFF"/>
                </a:solidFill>
              </a:rPr>
              <a:t> and </a:t>
            </a:r>
            <a:r>
              <a:rPr lang="es-ES" sz="6000" err="1">
                <a:solidFill>
                  <a:srgbClr val="FFFFFF"/>
                </a:solidFill>
              </a:rPr>
              <a:t>the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creation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of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istitutions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such</a:t>
            </a:r>
            <a:r>
              <a:rPr lang="es-ES" sz="6000">
                <a:solidFill>
                  <a:srgbClr val="FFFFFF"/>
                </a:solidFill>
              </a:rPr>
              <a:t> as </a:t>
            </a:r>
            <a:r>
              <a:rPr lang="es-ES" sz="6000" err="1">
                <a:solidFill>
                  <a:srgbClr val="FFFFFF"/>
                </a:solidFill>
              </a:rPr>
              <a:t>the</a:t>
            </a:r>
            <a:r>
              <a:rPr lang="es-ES" sz="6000">
                <a:solidFill>
                  <a:srgbClr val="FFFFFF"/>
                </a:solidFill>
              </a:rPr>
              <a:t> royal </a:t>
            </a:r>
            <a:r>
              <a:rPr lang="es-ES" sz="6000" err="1">
                <a:solidFill>
                  <a:srgbClr val="FFFFFF"/>
                </a:solidFill>
              </a:rPr>
              <a:t>council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the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court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of</a:t>
            </a:r>
            <a:r>
              <a:rPr lang="es-ES" sz="6000" dirty="0">
                <a:solidFill>
                  <a:srgbClr val="FFFFFF"/>
                </a:solidFill>
              </a:rPr>
              <a:t> </a:t>
            </a:r>
            <a:r>
              <a:rPr lang="es-ES" sz="6000" err="1">
                <a:solidFill>
                  <a:srgbClr val="FFFFFF"/>
                </a:solidFill>
              </a:rPr>
              <a:t>justice</a:t>
            </a:r>
            <a:r>
              <a:rPr lang="es-ES" sz="6000">
                <a:solidFill>
                  <a:srgbClr val="FFFFFF"/>
                </a:solidFill>
              </a:rPr>
              <a:t> and </a:t>
            </a:r>
            <a:r>
              <a:rPr lang="es-ES" sz="6000" err="1">
                <a:solidFill>
                  <a:srgbClr val="FFFFFF"/>
                </a:solidFill>
              </a:rPr>
              <a:t>cancellery</a:t>
            </a:r>
            <a:r>
              <a:rPr lang="es-ES" sz="60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1731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Una torre alta de un edificio&#10;&#10;El contenido generado por IA puede ser incorrecto.">
            <a:extLst>
              <a:ext uri="{FF2B5EF4-FFF2-40B4-BE49-F238E27FC236}">
                <a16:creationId xmlns:a16="http://schemas.microsoft.com/office/drawing/2014/main" id="{1D9CF6D3-EBC9-506F-ABE2-4915F00BBF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00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9B5E7B-1018-8508-ACE4-C5BF740E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2. The Cortes</a:t>
            </a:r>
          </a:p>
        </p:txBody>
      </p:sp>
    </p:spTree>
    <p:extLst>
      <p:ext uri="{BB962C8B-B14F-4D97-AF65-F5344CB8AC3E}">
        <p14:creationId xmlns:p14="http://schemas.microsoft.com/office/powerpoint/2010/main" val="136877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yuntamiento de San Francisco iluminado">
            <a:extLst>
              <a:ext uri="{FF2B5EF4-FFF2-40B4-BE49-F238E27FC236}">
                <a16:creationId xmlns:a16="http://schemas.microsoft.com/office/drawing/2014/main" id="{DFA4CDEC-C0EF-87A8-653A-BE1BBD3F5B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573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C0FA78-8EE8-17B1-9E49-BB53F40C8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216" y="853673"/>
            <a:ext cx="6131944" cy="500479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s-ES" sz="4800" dirty="0" err="1">
                <a:solidFill>
                  <a:schemeClr val="bg1"/>
                </a:solidFill>
              </a:rPr>
              <a:t>There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es-ES" sz="4800" b="1" dirty="0">
                <a:solidFill>
                  <a:schemeClr val="bg1"/>
                </a:solidFill>
              </a:rPr>
              <a:t>Cortes </a:t>
            </a:r>
            <a:r>
              <a:rPr lang="es-ES" sz="4800" dirty="0">
                <a:solidFill>
                  <a:schemeClr val="bg1"/>
                </a:solidFill>
              </a:rPr>
              <a:t>(</a:t>
            </a:r>
            <a:r>
              <a:rPr lang="es-ES" sz="4800" dirty="0" err="1">
                <a:solidFill>
                  <a:schemeClr val="bg1"/>
                </a:solidFill>
              </a:rPr>
              <a:t>the</a:t>
            </a:r>
            <a:r>
              <a:rPr lang="es-ES" sz="4800" dirty="0">
                <a:solidFill>
                  <a:schemeClr val="bg1"/>
                </a:solidFill>
              </a:rPr>
              <a:t> </a:t>
            </a:r>
            <a:r>
              <a:rPr lang="es-ES" sz="4800" b="1" dirty="0">
                <a:solidFill>
                  <a:schemeClr val="bg1"/>
                </a:solidFill>
              </a:rPr>
              <a:t>Parlamento)</a:t>
            </a:r>
            <a:endParaRPr lang="es-E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4800" dirty="0">
                <a:solidFill>
                  <a:schemeClr val="bg1"/>
                </a:solidFill>
              </a:rPr>
              <a:t> </a:t>
            </a:r>
            <a:r>
              <a:rPr lang="es-ES" sz="4800" dirty="0" err="1">
                <a:solidFill>
                  <a:schemeClr val="bg1"/>
                </a:solidFill>
              </a:rPr>
              <a:t>were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es-ES" sz="4800" dirty="0" err="1">
                <a:solidFill>
                  <a:schemeClr val="bg1"/>
                </a:solidFill>
              </a:rPr>
              <a:t>the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es-ES" sz="4800" dirty="0" err="1">
                <a:solidFill>
                  <a:schemeClr val="bg1"/>
                </a:solidFill>
              </a:rPr>
              <a:t>main</a:t>
            </a:r>
            <a:r>
              <a:rPr lang="es-ES" sz="4800" dirty="0">
                <a:solidFill>
                  <a:schemeClr val="bg1"/>
                </a:solidFill>
              </a:rPr>
              <a:t> consultative </a:t>
            </a:r>
            <a:r>
              <a:rPr lang="es-ES" sz="4800" dirty="0" err="1">
                <a:solidFill>
                  <a:schemeClr val="bg1"/>
                </a:solidFill>
              </a:rPr>
              <a:t>bodies</a:t>
            </a:r>
            <a:r>
              <a:rPr lang="es-ES" sz="4800" dirty="0">
                <a:solidFill>
                  <a:schemeClr val="bg1"/>
                </a:solidFill>
              </a:rPr>
              <a:t>. </a:t>
            </a:r>
            <a:r>
              <a:rPr lang="es-ES" sz="4800" dirty="0" err="1">
                <a:solidFill>
                  <a:schemeClr val="bg1"/>
                </a:solidFill>
              </a:rPr>
              <a:t>They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endParaRPr lang="es-ES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s-ES" sz="4800" dirty="0" err="1">
                <a:solidFill>
                  <a:schemeClr val="bg1"/>
                </a:solidFill>
              </a:rPr>
              <a:t>Hadrepresenttives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es-ES" sz="4800" dirty="0" err="1">
                <a:solidFill>
                  <a:schemeClr val="bg1"/>
                </a:solidFill>
              </a:rPr>
              <a:t>from</a:t>
            </a:r>
            <a:r>
              <a:rPr lang="es-ES" sz="4800" dirty="0">
                <a:solidFill>
                  <a:schemeClr val="bg1"/>
                </a:solidFill>
              </a:rPr>
              <a:t> </a:t>
            </a:r>
            <a:r>
              <a:rPr lang="es-ES" sz="4800" b="1" dirty="0" err="1">
                <a:solidFill>
                  <a:schemeClr val="bg1"/>
                </a:solidFill>
              </a:rPr>
              <a:t>nobility</a:t>
            </a:r>
            <a:r>
              <a:rPr lang="es-ES" sz="4800" b="1" dirty="0">
                <a:solidFill>
                  <a:schemeClr val="bg1"/>
                </a:solidFill>
              </a:rPr>
              <a:t>, </a:t>
            </a:r>
            <a:r>
              <a:rPr lang="es-ES" sz="4800" b="1" dirty="0" err="1">
                <a:solidFill>
                  <a:schemeClr val="bg1"/>
                </a:solidFill>
              </a:rPr>
              <a:t>cleregy</a:t>
            </a:r>
            <a:r>
              <a:rPr lang="es-ES" sz="4800" b="1" dirty="0">
                <a:solidFill>
                  <a:schemeClr val="bg1"/>
                </a:solidFill>
              </a:rPr>
              <a:t> &amp; </a:t>
            </a:r>
            <a:r>
              <a:rPr lang="es-ES" sz="4800" b="1" dirty="0" err="1">
                <a:solidFill>
                  <a:schemeClr val="bg1"/>
                </a:solidFill>
              </a:rPr>
              <a:t>cities</a:t>
            </a:r>
            <a:r>
              <a:rPr lang="es-ES" sz="4800" b="1" dirty="0">
                <a:solidFill>
                  <a:schemeClr val="bg1"/>
                </a:solidFill>
              </a:rPr>
              <a:t>.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endParaRPr lang="es-ES" sz="6000" dirty="0">
              <a:solidFill>
                <a:schemeClr val="bg1"/>
              </a:solidFill>
            </a:endParaRPr>
          </a:p>
        </p:txBody>
      </p:sp>
      <p:sp>
        <p:nvSpPr>
          <p:cNvPr id="18" name="sketch box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sX0" fmla="*/ 0 w 6229604"/>
              <a:gd name="csY0" fmla="*/ 0 h 5722227"/>
              <a:gd name="csX1" fmla="*/ 629882 w 6229604"/>
              <a:gd name="csY1" fmla="*/ 0 h 5722227"/>
              <a:gd name="csX2" fmla="*/ 1135172 w 6229604"/>
              <a:gd name="csY2" fmla="*/ 0 h 5722227"/>
              <a:gd name="csX3" fmla="*/ 1951943 w 6229604"/>
              <a:gd name="csY3" fmla="*/ 0 h 5722227"/>
              <a:gd name="csX4" fmla="*/ 2581825 w 6229604"/>
              <a:gd name="csY4" fmla="*/ 0 h 5722227"/>
              <a:gd name="csX5" fmla="*/ 3211707 w 6229604"/>
              <a:gd name="csY5" fmla="*/ 0 h 5722227"/>
              <a:gd name="csX6" fmla="*/ 4028477 w 6229604"/>
              <a:gd name="csY6" fmla="*/ 0 h 5722227"/>
              <a:gd name="csX7" fmla="*/ 4596063 w 6229604"/>
              <a:gd name="csY7" fmla="*/ 0 h 5722227"/>
              <a:gd name="csX8" fmla="*/ 5412834 w 6229604"/>
              <a:gd name="csY8" fmla="*/ 0 h 5722227"/>
              <a:gd name="csX9" fmla="*/ 6229604 w 6229604"/>
              <a:gd name="csY9" fmla="*/ 0 h 5722227"/>
              <a:gd name="csX10" fmla="*/ 6229604 w 6229604"/>
              <a:gd name="csY10" fmla="*/ 635803 h 5722227"/>
              <a:gd name="csX11" fmla="*/ 6229604 w 6229604"/>
              <a:gd name="csY11" fmla="*/ 1271606 h 5722227"/>
              <a:gd name="csX12" fmla="*/ 6229604 w 6229604"/>
              <a:gd name="csY12" fmla="*/ 1964631 h 5722227"/>
              <a:gd name="csX13" fmla="*/ 6229604 w 6229604"/>
              <a:gd name="csY13" fmla="*/ 2428767 h 5722227"/>
              <a:gd name="csX14" fmla="*/ 6229604 w 6229604"/>
              <a:gd name="csY14" fmla="*/ 3064570 h 5722227"/>
              <a:gd name="csX15" fmla="*/ 6229604 w 6229604"/>
              <a:gd name="csY15" fmla="*/ 3700373 h 5722227"/>
              <a:gd name="csX16" fmla="*/ 6229604 w 6229604"/>
              <a:gd name="csY16" fmla="*/ 4336176 h 5722227"/>
              <a:gd name="csX17" fmla="*/ 6229604 w 6229604"/>
              <a:gd name="csY17" fmla="*/ 5029202 h 5722227"/>
              <a:gd name="csX18" fmla="*/ 6229604 w 6229604"/>
              <a:gd name="csY18" fmla="*/ 5722227 h 5722227"/>
              <a:gd name="csX19" fmla="*/ 5475130 w 6229604"/>
              <a:gd name="csY19" fmla="*/ 5722227 h 5722227"/>
              <a:gd name="csX20" fmla="*/ 4907544 w 6229604"/>
              <a:gd name="csY20" fmla="*/ 5722227 h 5722227"/>
              <a:gd name="csX21" fmla="*/ 4090773 w 6229604"/>
              <a:gd name="csY21" fmla="*/ 5722227 h 5722227"/>
              <a:gd name="csX22" fmla="*/ 3398595 w 6229604"/>
              <a:gd name="csY22" fmla="*/ 5722227 h 5722227"/>
              <a:gd name="csX23" fmla="*/ 2831009 w 6229604"/>
              <a:gd name="csY23" fmla="*/ 5722227 h 5722227"/>
              <a:gd name="csX24" fmla="*/ 2138831 w 6229604"/>
              <a:gd name="csY24" fmla="*/ 5722227 h 5722227"/>
              <a:gd name="csX25" fmla="*/ 1633541 w 6229604"/>
              <a:gd name="csY25" fmla="*/ 5722227 h 5722227"/>
              <a:gd name="csX26" fmla="*/ 1128251 w 6229604"/>
              <a:gd name="csY26" fmla="*/ 5722227 h 5722227"/>
              <a:gd name="csX27" fmla="*/ 0 w 6229604"/>
              <a:gd name="csY27" fmla="*/ 5722227 h 5722227"/>
              <a:gd name="csX28" fmla="*/ 0 w 6229604"/>
              <a:gd name="csY28" fmla="*/ 5200869 h 5722227"/>
              <a:gd name="csX29" fmla="*/ 0 w 6229604"/>
              <a:gd name="csY29" fmla="*/ 4450621 h 5722227"/>
              <a:gd name="csX30" fmla="*/ 0 w 6229604"/>
              <a:gd name="csY30" fmla="*/ 3872040 h 5722227"/>
              <a:gd name="csX31" fmla="*/ 0 w 6229604"/>
              <a:gd name="csY31" fmla="*/ 3407904 h 5722227"/>
              <a:gd name="csX32" fmla="*/ 0 w 6229604"/>
              <a:gd name="csY32" fmla="*/ 2714879 h 5722227"/>
              <a:gd name="csX33" fmla="*/ 0 w 6229604"/>
              <a:gd name="csY33" fmla="*/ 2193520 h 5722227"/>
              <a:gd name="csX34" fmla="*/ 0 w 6229604"/>
              <a:gd name="csY34" fmla="*/ 1500495 h 5722227"/>
              <a:gd name="csX35" fmla="*/ 0 w 6229604"/>
              <a:gd name="csY35" fmla="*/ 750248 h 5722227"/>
              <a:gd name="csX36" fmla="*/ 0 w 6229604"/>
              <a:gd name="csY36" fmla="*/ 0 h 57222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47625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7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1E68DD-0D1C-69F5-7251-6E71505B1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Who created them?</a:t>
            </a:r>
          </a:p>
        </p:txBody>
      </p:sp>
      <p:pic>
        <p:nvPicPr>
          <p:cNvPr id="4" name="Imagen 3" descr="San Fernando, Rey de Castilla. Patrón de la Ciudad de Sevilla, la cuál ...">
            <a:extLst>
              <a:ext uri="{FF2B5EF4-FFF2-40B4-BE49-F238E27FC236}">
                <a16:creationId xmlns:a16="http://schemas.microsoft.com/office/drawing/2014/main" id="{5C701AB7-446E-97D5-3B41-49EF5D752F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9" r="1" b="7601"/>
          <a:stretch>
            <a:fillRect/>
          </a:stretch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9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Imagen que contiene interior, tabla, cuarto, edificio&#10;&#10;El contenido generado por IA puede ser incorrecto.">
            <a:extLst>
              <a:ext uri="{FF2B5EF4-FFF2-40B4-BE49-F238E27FC236}">
                <a16:creationId xmlns:a16="http://schemas.microsoft.com/office/drawing/2014/main" id="{8B8A6BD3-7F07-0D3A-2CB2-CFE0768B5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5094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0D366F-455D-4298-97E9-89785ADAE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6C565-1D4A-F68D-A93B-9867BF3E9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671" y="2294305"/>
            <a:ext cx="4932899" cy="166616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4000" dirty="0"/>
              <a:t>They were created when the Monarch </a:t>
            </a:r>
            <a:r>
              <a:rPr lang="en-US" sz="4000" dirty="0">
                <a:ea typeface="+mn-lt"/>
                <a:cs typeface="+mn-lt"/>
              </a:rPr>
              <a:t>(King Alfonso IX of León in the spring of 1188)</a:t>
            </a:r>
            <a:r>
              <a:rPr lang="en-US" sz="4000" dirty="0"/>
              <a:t>allowed city representatives into </a:t>
            </a:r>
            <a:r>
              <a:rPr lang="en-US" sz="4000" b="1" u="sng" dirty="0"/>
              <a:t>Curia</a:t>
            </a:r>
            <a:r>
              <a:rPr lang="en-US" sz="4000" dirty="0"/>
              <a:t>, an assembly of </a:t>
            </a:r>
            <a:r>
              <a:rPr lang="en-US" sz="4000" dirty="0" err="1"/>
              <a:t>nobes</a:t>
            </a:r>
            <a:r>
              <a:rPr lang="en-US" sz="4000" dirty="0"/>
              <a:t> and clergy.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6434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3F2B4E7-BC4A-1258-EB45-15F932066499}"/>
              </a:ext>
            </a:extLst>
          </p:cNvPr>
          <p:cNvSpPr/>
          <p:nvPr/>
        </p:nvSpPr>
        <p:spPr>
          <a:xfrm>
            <a:off x="480391" y="5632799"/>
            <a:ext cx="4953000" cy="1059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7AF4AF-D2B7-E45C-B9C5-90E17EB3574B}"/>
              </a:ext>
            </a:extLst>
          </p:cNvPr>
          <p:cNvSpPr txBox="1"/>
          <p:nvPr/>
        </p:nvSpPr>
        <p:spPr>
          <a:xfrm>
            <a:off x="483516" y="5630924"/>
            <a:ext cx="4962375" cy="9377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</a:rPr>
              <a:t>Curia: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set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congregations</a:t>
            </a:r>
            <a:r>
              <a:rPr lang="es-ES" dirty="0">
                <a:ea typeface="+mn-lt"/>
                <a:cs typeface="+mn-lt"/>
              </a:rPr>
              <a:t> and </a:t>
            </a:r>
            <a:r>
              <a:rPr lang="es-ES" dirty="0" err="1">
                <a:ea typeface="+mn-lt"/>
                <a:cs typeface="+mn-lt"/>
              </a:rPr>
              <a:t>tribunals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that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exist</a:t>
            </a:r>
            <a:r>
              <a:rPr lang="es-ES" dirty="0">
                <a:ea typeface="+mn-lt"/>
                <a:cs typeface="+mn-lt"/>
              </a:rPr>
              <a:t> in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court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Roman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Pontiff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governance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Catholic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Church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57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Vista superior de una escalera circular">
            <a:extLst>
              <a:ext uri="{FF2B5EF4-FFF2-40B4-BE49-F238E27FC236}">
                <a16:creationId xmlns:a16="http://schemas.microsoft.com/office/drawing/2014/main" id="{F1E8B318-BB49-A8A7-3EAF-EBF04459FA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E5155-22EC-1E05-E92C-37A495074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When was created?</a:t>
            </a:r>
          </a:p>
        </p:txBody>
      </p:sp>
    </p:spTree>
    <p:extLst>
      <p:ext uri="{BB962C8B-B14F-4D97-AF65-F5344CB8AC3E}">
        <p14:creationId xmlns:p14="http://schemas.microsoft.com/office/powerpoint/2010/main" val="1026609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 viejo león rugiendo con un fondo negro">
            <a:extLst>
              <a:ext uri="{FF2B5EF4-FFF2-40B4-BE49-F238E27FC236}">
                <a16:creationId xmlns:a16="http://schemas.microsoft.com/office/drawing/2014/main" id="{3C37DAD0-71BE-FC51-8F6B-3636FD6A8E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982" b="14040"/>
          <a:stretch>
            <a:fillRect/>
          </a:stretch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E71E9-0828-F699-357D-A25126410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17" y="1197168"/>
            <a:ext cx="11358538" cy="267472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6000">
                <a:solidFill>
                  <a:srgbClr val="FFFFFF"/>
                </a:solidFill>
              </a:rPr>
              <a:t>The creation of </a:t>
            </a:r>
            <a:r>
              <a:rPr lang="en-US" sz="6000" b="1">
                <a:solidFill>
                  <a:srgbClr val="FFFFFF"/>
                </a:solidFill>
              </a:rPr>
              <a:t>Cortes Of Castilla </a:t>
            </a:r>
            <a:r>
              <a:rPr lang="en-US" sz="6000">
                <a:solidFill>
                  <a:srgbClr val="FFFFFF"/>
                </a:solidFill>
              </a:rPr>
              <a:t>not far away of </a:t>
            </a:r>
            <a:r>
              <a:rPr lang="en-US" sz="6000" b="1">
                <a:solidFill>
                  <a:srgbClr val="FFFFFF"/>
                </a:solidFill>
              </a:rPr>
              <a:t>the Cortes of </a:t>
            </a:r>
            <a:r>
              <a:rPr lang="en-US" sz="6000" b="1" err="1">
                <a:solidFill>
                  <a:srgbClr val="FFFFFF"/>
                </a:solidFill>
              </a:rPr>
              <a:t>león</a:t>
            </a:r>
            <a:r>
              <a:rPr lang="en-US" sz="6000" b="1">
                <a:solidFill>
                  <a:srgbClr val="FFFFFF"/>
                </a:solidFill>
              </a:rPr>
              <a:t>.</a:t>
            </a:r>
            <a:endParaRPr lang="en-US" sz="6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6000">
                <a:solidFill>
                  <a:srgbClr val="FFFFFF"/>
                </a:solidFill>
              </a:rPr>
              <a:t>Cortes of </a:t>
            </a:r>
            <a:r>
              <a:rPr lang="en-US" sz="6000" err="1">
                <a:solidFill>
                  <a:srgbClr val="FFFFFF"/>
                </a:solidFill>
              </a:rPr>
              <a:t>castila</a:t>
            </a:r>
            <a:r>
              <a:rPr lang="en-US" sz="6000">
                <a:solidFill>
                  <a:srgbClr val="FFFFFF"/>
                </a:solidFill>
              </a:rPr>
              <a:t> was created in </a:t>
            </a:r>
            <a:r>
              <a:rPr lang="en-US" sz="6000" b="1">
                <a:solidFill>
                  <a:srgbClr val="FFFFFF"/>
                </a:solidFill>
              </a:rPr>
              <a:t>1250 ( XIII), </a:t>
            </a:r>
            <a:r>
              <a:rPr lang="en-US" sz="6000">
                <a:solidFill>
                  <a:srgbClr val="FFFFFF"/>
                </a:solidFill>
              </a:rPr>
              <a:t>And the cortes of </a:t>
            </a:r>
            <a:r>
              <a:rPr lang="en-US" sz="6000" err="1">
                <a:solidFill>
                  <a:srgbClr val="FFFFFF"/>
                </a:solidFill>
              </a:rPr>
              <a:t>león</a:t>
            </a:r>
            <a:r>
              <a:rPr lang="en-US" sz="6000">
                <a:solidFill>
                  <a:srgbClr val="FFFFFF"/>
                </a:solidFill>
              </a:rPr>
              <a:t> was created in </a:t>
            </a:r>
            <a:r>
              <a:rPr lang="en-US" sz="6000" b="1">
                <a:solidFill>
                  <a:srgbClr val="FFFFFF"/>
                </a:solidFill>
              </a:rPr>
              <a:t>1188 (XIX).</a:t>
            </a:r>
          </a:p>
        </p:txBody>
      </p:sp>
    </p:spTree>
    <p:extLst>
      <p:ext uri="{BB962C8B-B14F-4D97-AF65-F5344CB8AC3E}">
        <p14:creationId xmlns:p14="http://schemas.microsoft.com/office/powerpoint/2010/main" val="61352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rimer plano de una rayuela en la acera">
            <a:extLst>
              <a:ext uri="{FF2B5EF4-FFF2-40B4-BE49-F238E27FC236}">
                <a16:creationId xmlns:a16="http://schemas.microsoft.com/office/drawing/2014/main" id="{293C6315-0E14-B210-C0BB-7AB7D0A7F6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8379" b="735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20268D-EC23-5A33-B4C3-C5588E1F4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3. The municiplates</a:t>
            </a:r>
          </a:p>
        </p:txBody>
      </p:sp>
    </p:spTree>
    <p:extLst>
      <p:ext uri="{BB962C8B-B14F-4D97-AF65-F5344CB8AC3E}">
        <p14:creationId xmlns:p14="http://schemas.microsoft.com/office/powerpoint/2010/main" val="1537037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Picture 4" descr="Vista aérea de rascacielos">
            <a:extLst>
              <a:ext uri="{FF2B5EF4-FFF2-40B4-BE49-F238E27FC236}">
                <a16:creationId xmlns:a16="http://schemas.microsoft.com/office/drawing/2014/main" id="{CCAD139B-568D-C557-B69D-1B36DA5372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82" b="-1"/>
          <a:stretch>
            <a:fillRect/>
          </a:stretch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ED289-5C2B-E9F6-430F-16866F0F5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4267" y="824918"/>
            <a:ext cx="5057104" cy="48422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800">
                <a:latin typeface="Roboto"/>
                <a:ea typeface="Roboto"/>
                <a:cs typeface="Roboto"/>
              </a:rPr>
              <a:t>Cities were initially</a:t>
            </a:r>
            <a:endParaRPr lang="es-ES" sz="4800">
              <a:latin typeface="Aptos"/>
              <a:ea typeface="Roboto"/>
              <a:cs typeface="Roboto"/>
            </a:endParaRPr>
          </a:p>
          <a:p>
            <a:pPr marL="0" indent="0">
              <a:buNone/>
            </a:pPr>
            <a:r>
              <a:rPr lang="en-US" sz="4800" dirty="0">
                <a:latin typeface="Roboto"/>
                <a:ea typeface="Roboto"/>
                <a:cs typeface="Roboto"/>
              </a:rPr>
              <a:t> governed by </a:t>
            </a:r>
            <a:r>
              <a:rPr lang="en-US" sz="4800" b="1" i="1" dirty="0" err="1">
                <a:latin typeface="Roboto"/>
                <a:ea typeface="Roboto"/>
                <a:cs typeface="Roboto"/>
              </a:rPr>
              <a:t>consejos</a:t>
            </a:r>
            <a:r>
              <a:rPr lang="en-US" sz="4800" dirty="0">
                <a:latin typeface="Roboto"/>
                <a:ea typeface="Roboto"/>
                <a:cs typeface="Roboto"/>
              </a:rPr>
              <a:t> </a:t>
            </a:r>
            <a:endParaRPr lang="es-ES" sz="4800" dirty="0">
              <a:latin typeface="Aptos"/>
              <a:ea typeface="Roboto"/>
              <a:cs typeface="Roboto"/>
            </a:endParaRPr>
          </a:p>
          <a:p>
            <a:pPr marL="0" indent="0">
              <a:buNone/>
            </a:pPr>
            <a:r>
              <a:rPr lang="en-US" sz="4800">
                <a:latin typeface="Roboto"/>
                <a:ea typeface="Roboto"/>
                <a:cs typeface="Roboto"/>
              </a:rPr>
              <a:t>(meetings of residents).</a:t>
            </a:r>
            <a:endParaRPr lang="es-ES" sz="4800">
              <a:latin typeface="Aptos"/>
              <a:ea typeface="Roboto"/>
              <a:cs typeface="Roboto"/>
            </a:endParaRPr>
          </a:p>
          <a:p>
            <a:pPr marL="0" indent="0">
              <a:buNone/>
            </a:pPr>
            <a:endParaRPr lang="en-US" sz="4800" dirty="0">
              <a:highlight>
                <a:srgbClr val="FFFFFF"/>
              </a:highlight>
              <a:latin typeface="Aptos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87356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ontones de monedas">
            <a:extLst>
              <a:ext uri="{FF2B5EF4-FFF2-40B4-BE49-F238E27FC236}">
                <a16:creationId xmlns:a16="http://schemas.microsoft.com/office/drawing/2014/main" id="{BB6E662C-AC2E-ABA8-1B86-696C7B91EB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6250" b="6250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10C0BA-0852-042F-EA29-935F241A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3.1 for what thing the consejos change for?</a:t>
            </a:r>
          </a:p>
          <a:p>
            <a:pPr marL="457200" indent="-457200" algn="ctr"/>
            <a:endParaRPr lang="en-US" sz="5200">
              <a:solidFill>
                <a:srgbClr val="FFFFFF"/>
              </a:solidFill>
            </a:endParaRPr>
          </a:p>
          <a:p>
            <a:pPr algn="ctr"/>
            <a:endParaRPr lang="en-US" sz="5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00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mpanilla de hotel">
            <a:extLst>
              <a:ext uri="{FF2B5EF4-FFF2-40B4-BE49-F238E27FC236}">
                <a16:creationId xmlns:a16="http://schemas.microsoft.com/office/drawing/2014/main" id="{0EF628D4-7CC4-8966-0847-161C929D8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24" r="-3" b="-3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976F94-3164-07FE-25A9-FFFAC32EC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0969" y="1557183"/>
            <a:ext cx="4497924" cy="601438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 dirty="0"/>
              <a:t>Over time, the </a:t>
            </a:r>
            <a:r>
              <a:rPr lang="en-US" sz="3600" dirty="0" err="1"/>
              <a:t>consejos</a:t>
            </a:r>
            <a:r>
              <a:rPr lang="en-US" sz="3600" dirty="0"/>
              <a:t> were replaced by cabildos, whose members were mostly appointed by the king and for life.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949658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109511-3C83-7568-3A1B-93393C117F63}"/>
              </a:ext>
            </a:extLst>
          </p:cNvPr>
          <p:cNvSpPr txBox="1"/>
          <p:nvPr/>
        </p:nvSpPr>
        <p:spPr>
          <a:xfrm>
            <a:off x="231913" y="144710"/>
            <a:ext cx="5852522" cy="98796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6000" dirty="0" err="1"/>
              <a:t>Pls</a:t>
            </a:r>
            <a:r>
              <a:rPr lang="es-ES" sz="6000" dirty="0"/>
              <a:t> Lucía </a:t>
            </a:r>
            <a:r>
              <a:rPr lang="es-ES" sz="6000" dirty="0" err="1"/>
              <a:t>this</a:t>
            </a:r>
            <a:r>
              <a:rPr lang="es-ES" sz="6000" dirty="0"/>
              <a:t> </a:t>
            </a:r>
            <a:r>
              <a:rPr lang="es-ES" sz="6000" dirty="0" err="1"/>
              <a:t>is</a:t>
            </a:r>
            <a:r>
              <a:rPr lang="es-ES" sz="6000" dirty="0"/>
              <a:t> a </a:t>
            </a:r>
            <a:r>
              <a:rPr lang="es-ES" sz="6000" dirty="0" err="1"/>
              <a:t>very</a:t>
            </a:r>
            <a:r>
              <a:rPr lang="es-ES" sz="6000" dirty="0"/>
              <a:t> </a:t>
            </a:r>
            <a:r>
              <a:rPr lang="es-ES" sz="6000" dirty="0" err="1"/>
              <a:t>well</a:t>
            </a:r>
            <a:r>
              <a:rPr lang="es-ES" sz="6000" dirty="0"/>
              <a:t> done </a:t>
            </a:r>
            <a:r>
              <a:rPr lang="es-ES" sz="6000" dirty="0" err="1"/>
              <a:t>presentation</a:t>
            </a:r>
            <a:r>
              <a:rPr lang="es-ES" sz="6000" dirty="0"/>
              <a:t> </a:t>
            </a:r>
            <a:r>
              <a:rPr lang="es-ES" sz="6000" dirty="0" err="1"/>
              <a:t>it</a:t>
            </a:r>
            <a:r>
              <a:rPr lang="es-ES" sz="6000" dirty="0"/>
              <a:t> </a:t>
            </a:r>
            <a:r>
              <a:rPr lang="es-ES" sz="6000" dirty="0" err="1"/>
              <a:t>deserves</a:t>
            </a:r>
            <a:r>
              <a:rPr lang="es-ES" sz="6000" dirty="0"/>
              <a:t> a 10 .</a:t>
            </a:r>
          </a:p>
          <a:p>
            <a:pPr algn="l"/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7" name="Cara sonriente 6">
            <a:extLst>
              <a:ext uri="{FF2B5EF4-FFF2-40B4-BE49-F238E27FC236}">
                <a16:creationId xmlns:a16="http://schemas.microsoft.com/office/drawing/2014/main" id="{D12AB458-D022-AB33-196D-5275CDC9265B}"/>
              </a:ext>
            </a:extLst>
          </p:cNvPr>
          <p:cNvSpPr/>
          <p:nvPr/>
        </p:nvSpPr>
        <p:spPr>
          <a:xfrm>
            <a:off x="-1802171" y="6657967"/>
            <a:ext cx="712304" cy="695739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6134828-5FEC-C5B6-E6E5-1C791FCD2F24}"/>
              </a:ext>
            </a:extLst>
          </p:cNvPr>
          <p:cNvSpPr/>
          <p:nvPr/>
        </p:nvSpPr>
        <p:spPr>
          <a:xfrm>
            <a:off x="6361043" y="149087"/>
            <a:ext cx="5681869" cy="65101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Emoticon desabrigado ilustração do vetor. Ilustração de ajuda - 141585055">
            <a:extLst>
              <a:ext uri="{FF2B5EF4-FFF2-40B4-BE49-F238E27FC236}">
                <a16:creationId xmlns:a16="http://schemas.microsoft.com/office/drawing/2014/main" id="{7864A585-2EEE-6CD1-BBC9-1570A4710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386" b="6061"/>
          <a:stretch>
            <a:fillRect/>
          </a:stretch>
        </p:blipFill>
        <p:spPr>
          <a:xfrm>
            <a:off x="6356351" y="-2157"/>
            <a:ext cx="5869899" cy="668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95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1B4E9A34CD984E90734AC976B88696" ma:contentTypeVersion="11" ma:contentTypeDescription="Crear nuevo documento." ma:contentTypeScope="" ma:versionID="b74be0d581727fdccab04d6f7e196ed0">
  <xsd:schema xmlns:xsd="http://www.w3.org/2001/XMLSchema" xmlns:xs="http://www.w3.org/2001/XMLSchema" xmlns:p="http://schemas.microsoft.com/office/2006/metadata/properties" xmlns:ns2="f44716c7-f69e-44c1-b91c-9bfda0a5bd1a" xmlns:ns3="0ff6ae24-8256-4dc7-9f58-68b01bd39fa5" targetNamespace="http://schemas.microsoft.com/office/2006/metadata/properties" ma:root="true" ma:fieldsID="8155228709674472ad3d67e5e4b44760" ns2:_="" ns3:_="">
    <xsd:import namespace="f44716c7-f69e-44c1-b91c-9bfda0a5bd1a"/>
    <xsd:import namespace="0ff6ae24-8256-4dc7-9f58-68b01bd3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716c7-f69e-44c1-b91c-9bfda0a5b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6ae24-8256-4dc7-9f58-68b01bd39f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5b9888-9aa9-461b-b354-c6edc947055d}" ma:internalName="TaxCatchAll" ma:showField="CatchAllData" ma:web="0ff6ae24-8256-4dc7-9f58-68b01bd39f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716c7-f69e-44c1-b91c-9bfda0a5bd1a">
      <Terms xmlns="http://schemas.microsoft.com/office/infopath/2007/PartnerControls"/>
    </lcf76f155ced4ddcb4097134ff3c332f>
    <TaxCatchAll xmlns="0ff6ae24-8256-4dc7-9f58-68b01bd39fa5" xsi:nil="true"/>
  </documentManagement>
</p:properties>
</file>

<file path=customXml/itemProps1.xml><?xml version="1.0" encoding="utf-8"?>
<ds:datastoreItem xmlns:ds="http://schemas.openxmlformats.org/officeDocument/2006/customXml" ds:itemID="{00607B88-1197-4086-B29E-ED195552ED1F}"/>
</file>

<file path=customXml/itemProps2.xml><?xml version="1.0" encoding="utf-8"?>
<ds:datastoreItem xmlns:ds="http://schemas.openxmlformats.org/officeDocument/2006/customXml" ds:itemID="{847C8D0A-DCDC-4E1B-A119-6E05CB27BB69}"/>
</file>

<file path=customXml/itemProps3.xml><?xml version="1.0" encoding="utf-8"?>
<ds:datastoreItem xmlns:ds="http://schemas.openxmlformats.org/officeDocument/2006/customXml" ds:itemID="{F62A7F48-E669-46BC-9041-3D7F289DFD1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KINDOM OF CASTILLA</vt:lpstr>
      <vt:lpstr>Index:</vt:lpstr>
      <vt:lpstr>Monarchy, what was it like?</vt:lpstr>
      <vt:lpstr>Presentación de PowerPoint</vt:lpstr>
      <vt:lpstr>1.2 why was powerful?</vt:lpstr>
      <vt:lpstr>Presentación de PowerPoint</vt:lpstr>
      <vt:lpstr>1.3 What is the Royal Council?</vt:lpstr>
      <vt:lpstr>Presentación de PowerPoint</vt:lpstr>
      <vt:lpstr>2. The Cortes</vt:lpstr>
      <vt:lpstr>Presentación de PowerPoint</vt:lpstr>
      <vt:lpstr>Who created them?</vt:lpstr>
      <vt:lpstr>Presentación de PowerPoint</vt:lpstr>
      <vt:lpstr>When was created?</vt:lpstr>
      <vt:lpstr>Presentación de PowerPoint</vt:lpstr>
      <vt:lpstr>3. The municiplates</vt:lpstr>
      <vt:lpstr>Presentación de PowerPoint</vt:lpstr>
      <vt:lpstr>3.1 for what thing the consejos change for? 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667</cp:revision>
  <dcterms:created xsi:type="dcterms:W3CDTF">2026-03-16T12:40:17Z</dcterms:created>
  <dcterms:modified xsi:type="dcterms:W3CDTF">2026-03-20T12:37:52Z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0x0101007D1B4E9A34CD984E90734AC976B88696</vt:lpwstr>
  </property>
</Properties>
</file>