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840" r:id="rId4"/>
  </p:sldMasterIdLst>
  <p:notesMasterIdLst>
    <p:notesMasterId r:id="rId15"/>
  </p:notesMasterIdLst>
  <p:handoutMasterIdLst>
    <p:handoutMasterId r:id="rId16"/>
  </p:handoutMasterIdLst>
  <p:sldIdLst>
    <p:sldId id="272" r:id="rId5"/>
    <p:sldId id="273" r:id="rId6"/>
    <p:sldId id="275" r:id="rId7"/>
    <p:sldId id="278" r:id="rId8"/>
    <p:sldId id="279" r:id="rId9"/>
    <p:sldId id="274" r:id="rId10"/>
    <p:sldId id="276" r:id="rId11"/>
    <p:sldId id="277" r:id="rId12"/>
    <p:sldId id="280" r:id="rId13"/>
    <p:sldId id="281" r:id="rId14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91" autoAdjust="0"/>
  </p:normalViewPr>
  <p:slideViewPr>
    <p:cSldViewPr snapToGrid="0">
      <p:cViewPr varScale="1">
        <p:scale>
          <a:sx n="73" d="100"/>
          <a:sy n="73" d="100"/>
        </p:scale>
        <p:origin x="12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8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355C350-AB4A-47F1-ABE4-B302E4E30B69}" type="datetime1">
              <a:rPr lang="es-ES" smtClean="0"/>
              <a:t>21/11/2024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885B813-1875-4F9F-8EB5-9DD9822D87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51257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DC47A79-E60B-406D-8A25-1A22699F5D72}" type="datetime1">
              <a:rPr lang="es-ES" noProof="0" smtClean="0"/>
              <a:t>21/11/2024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80EA6D1-6F22-46FD-AD91-FC510839F779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5259541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80EA6D1-6F22-46FD-AD91-FC510839F77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4284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ángulo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ángulo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upo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Elipse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Elipse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rtlCol="0"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 rtlCol="0"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89E8E4D-88FB-4B1F-9AAF-303810E74365}" type="datetime1">
              <a:rPr lang="es-ES" noProof="0" smtClean="0"/>
              <a:t>21/11/2024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 rtlCol="0"/>
          <a:lstStyle>
            <a:lvl1pPr>
              <a:defRPr sz="2800"/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Editar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6A183DA-38D1-4420-BF21-57B232D25B48}" type="datetime1">
              <a:rPr lang="es-ES" noProof="0" smtClean="0"/>
              <a:t>21/11/2024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rtlCol="0"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rtlCol="0"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 rtlCol="0"/>
          <a:lstStyle/>
          <a:p>
            <a:pPr rtl="0"/>
            <a:fld id="{ACC0658D-0D62-474D-BE7B-03C46EB818AA}" type="datetime1">
              <a:rPr lang="es-ES" noProof="0" smtClean="0"/>
              <a:t>21/11/2024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 rtlCol="0"/>
          <a:lstStyle/>
          <a:p>
            <a:pPr rtl="0"/>
            <a:endParaRPr lang="es-ES" noProof="0"/>
          </a:p>
        </p:txBody>
      </p:sp>
      <p:grpSp>
        <p:nvGrpSpPr>
          <p:cNvPr id="8" name="Grupo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Elipse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Elipse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 rtlCol="0"/>
          <a:lstStyle>
            <a:lvl1pPr>
              <a:defRPr sz="2800"/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Editar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Editar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8A383A2-A715-4FCD-A923-8E32FD5DDE7E}" type="datetime1">
              <a:rPr lang="es-ES" noProof="0" smtClean="0"/>
              <a:t>21/11/2024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rtlCol="0"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Editar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rtlCol="0"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Editar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CB555EB-FF1C-4BD6-981E-00F2C441BBFE}" type="datetime1">
              <a:rPr lang="es-ES" noProof="0" smtClean="0"/>
              <a:t>21/11/2024</a:t>
            </a:fld>
            <a:endParaRPr lang="es-ES" noProof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ECCF22-C728-4B14-9B01-361990DA9BAC}" type="datetime1">
              <a:rPr lang="es-ES" noProof="0" smtClean="0"/>
              <a:t>21/11/2024</a:t>
            </a:fld>
            <a:endParaRPr lang="es-ES" noProof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6FCB90A-65A1-4F1A-997F-89C056C7BE90}" type="datetime1">
              <a:rPr lang="es-ES" noProof="0" smtClean="0"/>
              <a:t>21/11/2024</a:t>
            </a:fld>
            <a:endParaRPr lang="es-ES" noProof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rtlCol="0" anchor="b">
            <a:normAutofit/>
          </a:bodyPr>
          <a:lstStyle>
            <a:lvl1pPr>
              <a:defRPr sz="3200" b="1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Editar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1E587A-4D58-497C-820F-F22DCD6183D2}" type="datetime1">
              <a:rPr lang="es-ES" noProof="0" smtClean="0"/>
              <a:t>21/11/2024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grpSp>
        <p:nvGrpSpPr>
          <p:cNvPr id="9" name="Grupo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Elipse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Elipse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rtlCol="0" anchor="b">
            <a:normAutofit/>
          </a:bodyPr>
          <a:lstStyle>
            <a:lvl1pPr>
              <a:defRPr sz="3200" b="1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1558E6A-DBC0-416A-B417-29C53FA15D46}" type="datetime1">
              <a:rPr lang="es-ES" noProof="0" smtClean="0"/>
              <a:t>21/11/2024</a:t>
            </a:fld>
            <a:endParaRPr lang="es-ES" noProof="0"/>
          </a:p>
        </p:txBody>
      </p:sp>
      <p:grpSp>
        <p:nvGrpSpPr>
          <p:cNvPr id="8" name="Grupo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Elipse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Elipse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Editar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C8E1891-3430-4090-828F-EB98643B9A2C}" type="datetime1">
              <a:rPr lang="es-ES" noProof="0" smtClean="0"/>
              <a:t>21/11/2024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 rtlCol="0"/>
          <a:lstStyle/>
          <a:p>
            <a:pPr lvl="0" rtl="0"/>
            <a:r>
              <a:rPr lang="es-ES" noProof="0"/>
              <a:t>Editar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FF926E-26C0-4C3B-BEDE-2DCF6EAFF0CE}" type="datetime1">
              <a:rPr lang="es-ES" noProof="0" smtClean="0"/>
              <a:t>21/11/2024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pPr rtl="0"/>
            <a:fld id="{24B99DA6-5A42-4941-AC01-CD8AD45F3413}" type="datetime1">
              <a:rPr lang="es-ES" noProof="0" smtClean="0"/>
              <a:t>21/11/2024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es-ES" noProof="0"/>
          </a:p>
        </p:txBody>
      </p:sp>
      <p:grpSp>
        <p:nvGrpSpPr>
          <p:cNvPr id="7" name="Grupo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Elipse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Elipse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ángulo 53">
            <a:extLst>
              <a:ext uri="{FF2B5EF4-FFF2-40B4-BE49-F238E27FC236}">
                <a16:creationId xmlns:a16="http://schemas.microsoft.com/office/drawing/2014/main" id="{5C28659E-412C-4600-B45E-BAE370BC2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pic>
        <p:nvPicPr>
          <p:cNvPr id="5" name="Imagen 4" descr="Un primer plano de flores">
            <a:extLst>
              <a:ext uri="{FF2B5EF4-FFF2-40B4-BE49-F238E27FC236}">
                <a16:creationId xmlns:a16="http://schemas.microsoft.com/office/drawing/2014/main" id="{0EF5E38D-0785-4482-91F2-A65E2DFB58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41" b="14789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56" name="Rectángulo 55">
            <a:extLst>
              <a:ext uri="{FF2B5EF4-FFF2-40B4-BE49-F238E27FC236}">
                <a16:creationId xmlns:a16="http://schemas.microsoft.com/office/drawing/2014/main" id="{AE95896B-6905-4618-A7DF-DED8A61FB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7748BD8C-4984-4138-94CA-2DC5F39DC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blipFill dpi="0" rotWithShape="1">
            <a:blip r:embed="rId4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D816652-E95E-40C9-B397-C76AFE1C20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rtlCol="0" anchor="b">
            <a:normAutofit fontScale="90000"/>
          </a:bodyPr>
          <a:lstStyle/>
          <a:p>
            <a:r>
              <a:rPr lang="es-ES" dirty="0" err="1">
                <a:solidFill>
                  <a:srgbClr val="FFFFFF"/>
                </a:solidFill>
              </a:rPr>
              <a:t>Vue</a:t>
            </a:r>
            <a:r>
              <a:rPr lang="es-ES" dirty="0">
                <a:solidFill>
                  <a:srgbClr val="FFFFFF"/>
                </a:solidFill>
              </a:rPr>
              <a:t> </a:t>
            </a:r>
            <a:r>
              <a:rPr lang="es-ES" dirty="0" err="1">
                <a:solidFill>
                  <a:srgbClr val="FFFFFF"/>
                </a:solidFill>
              </a:rPr>
              <a:t>d’ensemble</a:t>
            </a:r>
            <a:r>
              <a:rPr lang="es-ES" dirty="0">
                <a:solidFill>
                  <a:srgbClr val="FFFFFF"/>
                </a:solidFill>
              </a:rPr>
              <a:t> de </a:t>
            </a:r>
            <a:r>
              <a:rPr lang="es-ES" dirty="0" err="1">
                <a:solidFill>
                  <a:srgbClr val="FFFFFF"/>
                </a:solidFill>
              </a:rPr>
              <a:t>castille</a:t>
            </a:r>
            <a:r>
              <a:rPr lang="es-ES" dirty="0">
                <a:solidFill>
                  <a:srgbClr val="FFFFFF"/>
                </a:solidFill>
              </a:rPr>
              <a:t>- et-</a:t>
            </a:r>
            <a:r>
              <a:rPr lang="es-ES" dirty="0" err="1">
                <a:solidFill>
                  <a:srgbClr val="FFFFFF"/>
                </a:solidFill>
              </a:rPr>
              <a:t>leon</a:t>
            </a:r>
            <a:r>
              <a:rPr lang="es-ES" dirty="0">
                <a:solidFill>
                  <a:srgbClr val="FFFFFF"/>
                </a:solidFill>
              </a:rPr>
              <a:t> et la región </a:t>
            </a:r>
            <a:r>
              <a:rPr lang="es-ES" dirty="0" err="1">
                <a:solidFill>
                  <a:srgbClr val="FFFFFF"/>
                </a:solidFill>
              </a:rPr>
              <a:t>Auvergne</a:t>
            </a:r>
            <a:r>
              <a:rPr lang="es-ES" dirty="0">
                <a:solidFill>
                  <a:srgbClr val="FFFFFF"/>
                </a:solidFill>
              </a:rPr>
              <a:t> Rhône </a:t>
            </a:r>
            <a:r>
              <a:rPr lang="es-ES" dirty="0" err="1">
                <a:solidFill>
                  <a:srgbClr val="FFFFFF"/>
                </a:solidFill>
              </a:rPr>
              <a:t>alpes</a:t>
            </a: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FABE257-83AA-474D-BCC2-238EE02A29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 rtlCol="0">
            <a:normAutofit/>
          </a:bodyPr>
          <a:lstStyle/>
          <a:p>
            <a:pPr rtl="0"/>
            <a:r>
              <a:rPr lang="es-ES">
                <a:solidFill>
                  <a:srgbClr val="FFFFFF"/>
                </a:solidFill>
              </a:rPr>
              <a:t>Sit Dolor Amet</a:t>
            </a:r>
          </a:p>
        </p:txBody>
      </p:sp>
    </p:spTree>
    <p:extLst>
      <p:ext uri="{BB962C8B-B14F-4D97-AF65-F5344CB8AC3E}">
        <p14:creationId xmlns:p14="http://schemas.microsoft.com/office/powerpoint/2010/main" val="2486517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F12E8C-D0C0-46FA-9572-083446F19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3917" y="685800"/>
            <a:ext cx="10058400" cy="1609344"/>
          </a:xfrm>
        </p:spPr>
        <p:txBody>
          <a:bodyPr/>
          <a:lstStyle/>
          <a:p>
            <a:r>
              <a:rPr lang="es-ES" dirty="0" err="1"/>
              <a:t>Histoire</a:t>
            </a:r>
            <a:r>
              <a:rPr lang="es-ES" dirty="0"/>
              <a:t> de la </a:t>
            </a:r>
            <a:r>
              <a:rPr lang="es-ES" dirty="0" err="1"/>
              <a:t>rÉgion</a:t>
            </a:r>
            <a:r>
              <a:rPr lang="es-ES" dirty="0"/>
              <a:t> </a:t>
            </a:r>
            <a:r>
              <a:rPr lang="es-ES" dirty="0" err="1"/>
              <a:t>Castille</a:t>
            </a:r>
            <a:r>
              <a:rPr lang="es-ES" dirty="0"/>
              <a:t> et </a:t>
            </a:r>
            <a:r>
              <a:rPr lang="es-ES" dirty="0" err="1"/>
              <a:t>Leon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A69EB0-ABF3-49AE-AB05-71FEDF3CB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905179"/>
            <a:ext cx="10058400" cy="2110958"/>
          </a:xfrm>
        </p:spPr>
        <p:txBody>
          <a:bodyPr/>
          <a:lstStyle/>
          <a:p>
            <a:r>
              <a:rPr lang="es-ES" dirty="0"/>
              <a:t>La </a:t>
            </a:r>
            <a:r>
              <a:rPr lang="es-ES" dirty="0" err="1"/>
              <a:t>communauté</a:t>
            </a:r>
            <a:r>
              <a:rPr lang="es-ES" dirty="0"/>
              <a:t> </a:t>
            </a:r>
            <a:r>
              <a:rPr lang="es-ES" dirty="0" err="1"/>
              <a:t>autonome</a:t>
            </a:r>
            <a:r>
              <a:rPr lang="es-ES" dirty="0"/>
              <a:t> de </a:t>
            </a:r>
            <a:r>
              <a:rPr lang="es-ES" dirty="0" err="1"/>
              <a:t>Castille</a:t>
            </a:r>
            <a:r>
              <a:rPr lang="es-ES" dirty="0"/>
              <a:t>-et-León </a:t>
            </a:r>
            <a:r>
              <a:rPr lang="es-ES" dirty="0" err="1"/>
              <a:t>est</a:t>
            </a:r>
            <a:r>
              <a:rPr lang="es-ES" dirty="0"/>
              <a:t>  le </a:t>
            </a:r>
            <a:r>
              <a:rPr lang="es-ES" dirty="0" err="1"/>
              <a:t>résultant</a:t>
            </a:r>
            <a:r>
              <a:rPr lang="es-ES" dirty="0"/>
              <a:t> de l’ </a:t>
            </a:r>
            <a:r>
              <a:rPr lang="es-ES" dirty="0" err="1"/>
              <a:t>union</a:t>
            </a:r>
            <a:r>
              <a:rPr lang="es-ES" dirty="0"/>
              <a:t> en 1983 de </a:t>
            </a:r>
            <a:r>
              <a:rPr lang="es-ES" dirty="0" err="1"/>
              <a:t>neuf</a:t>
            </a:r>
            <a:r>
              <a:rPr lang="es-ES" dirty="0"/>
              <a:t> </a:t>
            </a:r>
            <a:r>
              <a:rPr lang="es-ES" dirty="0" err="1"/>
              <a:t>provinces</a:t>
            </a:r>
            <a:r>
              <a:rPr lang="es-ES" dirty="0"/>
              <a:t>: les </a:t>
            </a:r>
            <a:r>
              <a:rPr lang="es-ES" dirty="0" err="1"/>
              <a:t>trois</a:t>
            </a:r>
            <a:r>
              <a:rPr lang="es-ES" dirty="0"/>
              <a:t> qui, aprés la división </a:t>
            </a:r>
            <a:r>
              <a:rPr lang="es-ES" dirty="0" err="1"/>
              <a:t>territoriale</a:t>
            </a:r>
            <a:r>
              <a:rPr lang="es-ES" dirty="0"/>
              <a:t> de 1833 </a:t>
            </a:r>
            <a:r>
              <a:rPr lang="es-ES" dirty="0" err="1"/>
              <a:t>ont</a:t>
            </a:r>
            <a:r>
              <a:rPr lang="es-ES" dirty="0"/>
              <a:t> </a:t>
            </a:r>
            <a:r>
              <a:rPr lang="es-ES" dirty="0" err="1"/>
              <a:t>été</a:t>
            </a:r>
            <a:r>
              <a:rPr lang="es-ES" dirty="0"/>
              <a:t> </a:t>
            </a:r>
            <a:r>
              <a:rPr lang="es-ES" dirty="0" err="1"/>
              <a:t>rattachées</a:t>
            </a:r>
            <a:r>
              <a:rPr lang="es-ES" dirty="0"/>
              <a:t> à la región de </a:t>
            </a:r>
            <a:r>
              <a:rPr lang="es-ES" dirty="0" err="1"/>
              <a:t>Leon</a:t>
            </a:r>
            <a:r>
              <a:rPr lang="es-ES" dirty="0"/>
              <a:t> (Salamanca, Zamora, </a:t>
            </a:r>
            <a:r>
              <a:rPr lang="es-ES" dirty="0" err="1"/>
              <a:t>Leon</a:t>
            </a:r>
            <a:r>
              <a:rPr lang="es-ES" dirty="0"/>
              <a:t>) et </a:t>
            </a:r>
            <a:r>
              <a:rPr lang="es-ES" dirty="0" err="1"/>
              <a:t>six</a:t>
            </a:r>
            <a:r>
              <a:rPr lang="es-ES" dirty="0"/>
              <a:t> </a:t>
            </a:r>
            <a:r>
              <a:rPr lang="es-ES" dirty="0" err="1"/>
              <a:t>rattachées</a:t>
            </a:r>
            <a:r>
              <a:rPr lang="es-ES" dirty="0"/>
              <a:t> à </a:t>
            </a:r>
            <a:r>
              <a:rPr lang="es-ES" dirty="0" err="1"/>
              <a:t>Castille</a:t>
            </a:r>
            <a:r>
              <a:rPr lang="es-ES" dirty="0"/>
              <a:t> la </a:t>
            </a:r>
            <a:r>
              <a:rPr lang="es-ES" dirty="0" err="1"/>
              <a:t>Vieille</a:t>
            </a:r>
            <a:r>
              <a:rPr lang="es-ES" dirty="0"/>
              <a:t> (Burgos, Soria, Segovia, Palencia, Valladolid ,</a:t>
            </a:r>
            <a:r>
              <a:rPr lang="es-ES" dirty="0" err="1"/>
              <a:t>Avila</a:t>
            </a:r>
            <a:r>
              <a:rPr lang="es-E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098124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8D6EED-8718-41BD-A9BE-247AED3B1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 </a:t>
            </a:r>
            <a:r>
              <a:rPr lang="es-ES" dirty="0" err="1"/>
              <a:t>capitale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C172B8-C4DB-483F-999A-674CDE8E0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8753421" cy="3182112"/>
          </a:xfrm>
        </p:spPr>
        <p:txBody>
          <a:bodyPr/>
          <a:lstStyle/>
          <a:p>
            <a:r>
              <a:rPr lang="es-ES" dirty="0"/>
              <a:t>La </a:t>
            </a:r>
            <a:r>
              <a:rPr lang="es-ES" dirty="0" err="1"/>
              <a:t>ville</a:t>
            </a:r>
            <a:r>
              <a:rPr lang="es-ES" dirty="0"/>
              <a:t> la plus importante </a:t>
            </a:r>
            <a:r>
              <a:rPr lang="es-ES" dirty="0" err="1"/>
              <a:t>c’est</a:t>
            </a:r>
            <a:r>
              <a:rPr lang="es-ES" dirty="0"/>
              <a:t> Valladolid</a:t>
            </a:r>
          </a:p>
        </p:txBody>
      </p:sp>
      <p:pic>
        <p:nvPicPr>
          <p:cNvPr id="1026" name="Picture 2" descr="https://lh5.googleusercontent.com/p/AF1QipMFFhK00QTZUBRAdoOnFB6QX5Z8SCepDkH1gesd=w540-h312-n-k-no">
            <a:extLst>
              <a:ext uri="{FF2B5EF4-FFF2-40B4-BE49-F238E27FC236}">
                <a16:creationId xmlns:a16="http://schemas.microsoft.com/office/drawing/2014/main" id="{1359C5C4-C93F-4DF3-AF0D-07E8210FF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80" y="2565950"/>
            <a:ext cx="3804357" cy="219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Valladolid – CIDEU">
            <a:extLst>
              <a:ext uri="{FF2B5EF4-FFF2-40B4-BE49-F238E27FC236}">
                <a16:creationId xmlns:a16="http://schemas.microsoft.com/office/drawing/2014/main" id="{5DF3CE19-1D55-46A9-862A-9622D9895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949" y="2580126"/>
            <a:ext cx="3273287" cy="218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435 Vista Aerea Valladolid Fotos de stock - Fotos libres de regalías de  Dreamstime">
            <a:extLst>
              <a:ext uri="{FF2B5EF4-FFF2-40B4-BE49-F238E27FC236}">
                <a16:creationId xmlns:a16="http://schemas.microsoft.com/office/drawing/2014/main" id="{52215903-0083-4A4C-A4CE-4378483E0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3548" y="2551774"/>
            <a:ext cx="3299172" cy="219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028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23DFB7-F183-4041-83EB-546CCDF60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Environments</a:t>
            </a:r>
            <a:r>
              <a:rPr lang="es-ES" dirty="0"/>
              <a:t> </a:t>
            </a:r>
            <a:r>
              <a:rPr lang="es-ES" dirty="0" err="1"/>
              <a:t>naturels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D7936A-8473-4925-B7AE-2AB09B8B7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Les Alpes</a:t>
            </a:r>
          </a:p>
          <a:p>
            <a:r>
              <a:rPr lang="es-ES" dirty="0"/>
              <a:t>Les </a:t>
            </a:r>
            <a:r>
              <a:rPr lang="es-ES" dirty="0" err="1"/>
              <a:t>gorges</a:t>
            </a:r>
            <a:r>
              <a:rPr lang="es-ES" dirty="0"/>
              <a:t> de </a:t>
            </a:r>
            <a:r>
              <a:rPr lang="es-ES" dirty="0" err="1"/>
              <a:t>l’andidu</a:t>
            </a:r>
            <a:endParaRPr lang="es-ES" dirty="0"/>
          </a:p>
          <a:p>
            <a:r>
              <a:rPr lang="es-ES" dirty="0"/>
              <a:t>Les </a:t>
            </a:r>
            <a:r>
              <a:rPr lang="es-ES" dirty="0" err="1"/>
              <a:t>volcans</a:t>
            </a:r>
            <a:r>
              <a:rPr lang="es-ES" dirty="0"/>
              <a:t> et les </a:t>
            </a:r>
            <a:r>
              <a:rPr lang="es-ES" dirty="0" err="1"/>
              <a:t>puys</a:t>
            </a:r>
            <a:r>
              <a:rPr lang="es-ES" dirty="0"/>
              <a:t> de </a:t>
            </a:r>
            <a:r>
              <a:rPr lang="es-ES" dirty="0" err="1"/>
              <a:t>dôme</a:t>
            </a:r>
            <a:endParaRPr lang="es-ES" dirty="0"/>
          </a:p>
          <a:p>
            <a:r>
              <a:rPr lang="es-ES" dirty="0"/>
              <a:t>Le </a:t>
            </a:r>
            <a:r>
              <a:rPr lang="es-ES" dirty="0" err="1"/>
              <a:t>rhône</a:t>
            </a:r>
            <a:endParaRPr lang="es-ES" dirty="0"/>
          </a:p>
        </p:txBody>
      </p:sp>
      <p:pic>
        <p:nvPicPr>
          <p:cNvPr id="3078" name="Picture 6" descr="Les Alpes | Auvergne-Rhône-Alpes Tourisme">
            <a:extLst>
              <a:ext uri="{FF2B5EF4-FFF2-40B4-BE49-F238E27FC236}">
                <a16:creationId xmlns:a16="http://schemas.microsoft.com/office/drawing/2014/main" id="{71AE4E73-2DAE-4324-84F8-140159B20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907" y="2624328"/>
            <a:ext cx="2861056" cy="160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Gorges du Verdon o la Francia 'sauvage' | Traveler">
            <a:extLst>
              <a:ext uri="{FF2B5EF4-FFF2-40B4-BE49-F238E27FC236}">
                <a16:creationId xmlns:a16="http://schemas.microsoft.com/office/drawing/2014/main" id="{B1868F62-3715-458A-8567-4697DFB8D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288" y="4585517"/>
            <a:ext cx="2991675" cy="199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ircuits auvergne, volcans et puys d'auvergne – Destinations | Détours en  France">
            <a:extLst>
              <a:ext uri="{FF2B5EF4-FFF2-40B4-BE49-F238E27FC236}">
                <a16:creationId xmlns:a16="http://schemas.microsoft.com/office/drawing/2014/main" id="{7756B86B-911B-48CA-8EEB-05678E2D0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671" y="4559941"/>
            <a:ext cx="3040546" cy="198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The river Rhone | Facets of the Rhone | Photographic exhibition of Camille  Moirenc">
            <a:extLst>
              <a:ext uri="{FF2B5EF4-FFF2-40B4-BE49-F238E27FC236}">
                <a16:creationId xmlns:a16="http://schemas.microsoft.com/office/drawing/2014/main" id="{147E9C6D-BFB1-4CC4-A79F-74D855287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8035" y="4574385"/>
            <a:ext cx="2991675" cy="199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926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5E7B0D-BDB5-45EC-BE63-6FDA7EE8B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 culture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9C7788D-EC51-4675-9787-99F384EA2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 err="1"/>
              <a:t>Danses</a:t>
            </a:r>
            <a:r>
              <a:rPr lang="es-ES" b="1" dirty="0"/>
              <a:t> </a:t>
            </a:r>
            <a:r>
              <a:rPr lang="es-ES" b="1" dirty="0" err="1"/>
              <a:t>espagnoles</a:t>
            </a:r>
            <a:r>
              <a:rPr lang="es-ES" b="1" dirty="0"/>
              <a:t> </a:t>
            </a:r>
          </a:p>
          <a:p>
            <a:r>
              <a:rPr lang="es-ES" dirty="0"/>
              <a:t>- Jota de la </a:t>
            </a:r>
            <a:r>
              <a:rPr lang="es-ES" dirty="0" err="1"/>
              <a:t>vallée</a:t>
            </a:r>
            <a:r>
              <a:rPr lang="es-ES" dirty="0"/>
              <a:t> ( Valladolid)</a:t>
            </a:r>
          </a:p>
          <a:p>
            <a:r>
              <a:rPr lang="es-ES" dirty="0"/>
              <a:t>- </a:t>
            </a:r>
            <a:r>
              <a:rPr lang="es-ES" dirty="0" err="1"/>
              <a:t>Vieux</a:t>
            </a:r>
            <a:r>
              <a:rPr lang="es-ES" dirty="0"/>
              <a:t> fandango </a:t>
            </a:r>
            <a:r>
              <a:rPr lang="es-ES" dirty="0" err="1"/>
              <a:t>castillan</a:t>
            </a:r>
            <a:endParaRPr lang="es-ES" dirty="0"/>
          </a:p>
          <a:p>
            <a:r>
              <a:rPr lang="es-ES" dirty="0"/>
              <a:t>- </a:t>
            </a:r>
            <a:r>
              <a:rPr lang="es-ES" dirty="0" err="1"/>
              <a:t>Serranite</a:t>
            </a:r>
            <a:r>
              <a:rPr lang="es-ES" dirty="0"/>
              <a:t> ( Burgos)</a:t>
            </a:r>
          </a:p>
          <a:p>
            <a:r>
              <a:rPr lang="es-ES" dirty="0"/>
              <a:t>- Jota du carrascal</a:t>
            </a:r>
          </a:p>
          <a:p>
            <a:r>
              <a:rPr lang="es-ES" b="1" dirty="0" err="1"/>
              <a:t>Gastronomie</a:t>
            </a:r>
            <a:endParaRPr lang="es-ES" b="1" dirty="0"/>
          </a:p>
          <a:p>
            <a:r>
              <a:rPr lang="es-ES" dirty="0"/>
              <a:t>- Ancas de rana </a:t>
            </a:r>
            <a:r>
              <a:rPr lang="es-ES" dirty="0" err="1"/>
              <a:t>dites</a:t>
            </a:r>
            <a:r>
              <a:rPr lang="es-ES" dirty="0"/>
              <a:t> en </a:t>
            </a:r>
            <a:r>
              <a:rPr lang="es-ES" dirty="0" err="1"/>
              <a:t>français</a:t>
            </a:r>
            <a:r>
              <a:rPr lang="es-ES" dirty="0"/>
              <a:t> </a:t>
            </a:r>
            <a:r>
              <a:rPr lang="es-ES" dirty="0" err="1"/>
              <a:t>cuisses</a:t>
            </a:r>
            <a:r>
              <a:rPr lang="es-ES" dirty="0"/>
              <a:t> de </a:t>
            </a:r>
            <a:r>
              <a:rPr lang="es-ES" dirty="0" err="1"/>
              <a:t>grenouilles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2F92878-EF4A-0347-CCC3-AE425D9DC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484633"/>
            <a:ext cx="1983148" cy="294436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724D736-733B-32F5-20C4-D4C6873174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6627" y="2446074"/>
            <a:ext cx="2104748" cy="270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790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9F8DBF-59EC-4AF0-821C-2DB76401A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err="1"/>
              <a:t>Histoire</a:t>
            </a:r>
            <a:r>
              <a:rPr lang="es-ES" dirty="0"/>
              <a:t> De La </a:t>
            </a:r>
            <a:r>
              <a:rPr lang="es-ES" dirty="0" err="1"/>
              <a:t>rÉgion</a:t>
            </a:r>
            <a:r>
              <a:rPr lang="es-ES" dirty="0"/>
              <a:t> </a:t>
            </a:r>
            <a:r>
              <a:rPr lang="es-ES" dirty="0" err="1"/>
              <a:t>auvergne</a:t>
            </a:r>
            <a:r>
              <a:rPr lang="es-ES" dirty="0"/>
              <a:t>- </a:t>
            </a:r>
            <a:r>
              <a:rPr lang="es-ES" dirty="0" err="1"/>
              <a:t>rhône</a:t>
            </a:r>
            <a:r>
              <a:rPr lang="es-ES" dirty="0"/>
              <a:t> -Alpes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00F33B-33A0-4E51-B622-543985DD5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3280084"/>
            <a:ext cx="10058400" cy="1483941"/>
          </a:xfrm>
        </p:spPr>
        <p:txBody>
          <a:bodyPr/>
          <a:lstStyle/>
          <a:p>
            <a:r>
              <a:rPr lang="es-ES" dirty="0"/>
              <a:t>La región </a:t>
            </a:r>
            <a:r>
              <a:rPr lang="es-ES" dirty="0" err="1"/>
              <a:t>Auvergne</a:t>
            </a:r>
            <a:r>
              <a:rPr lang="es-ES" dirty="0"/>
              <a:t> Rhône Alpes à </a:t>
            </a:r>
            <a:r>
              <a:rPr lang="es-ES" dirty="0" err="1"/>
              <a:t>été</a:t>
            </a:r>
            <a:r>
              <a:rPr lang="es-ES" dirty="0"/>
              <a:t> </a:t>
            </a:r>
            <a:r>
              <a:rPr lang="es-ES" dirty="0" err="1"/>
              <a:t>fondée</a:t>
            </a:r>
            <a:r>
              <a:rPr lang="es-ES" dirty="0"/>
              <a:t> em 2016, </a:t>
            </a:r>
            <a:r>
              <a:rPr lang="es-ES" dirty="0" err="1"/>
              <a:t>c’est</a:t>
            </a:r>
            <a:r>
              <a:rPr lang="es-ES" dirty="0"/>
              <a:t> </a:t>
            </a:r>
            <a:r>
              <a:rPr lang="es-ES" dirty="0" err="1"/>
              <a:t>l’union</a:t>
            </a:r>
            <a:r>
              <a:rPr lang="es-ES" dirty="0"/>
              <a:t> des </a:t>
            </a:r>
            <a:r>
              <a:rPr lang="es-ES" dirty="0" err="1"/>
              <a:t>deux</a:t>
            </a:r>
            <a:r>
              <a:rPr lang="es-ES" dirty="0"/>
              <a:t> </a:t>
            </a:r>
            <a:r>
              <a:rPr lang="es-ES" dirty="0" err="1"/>
              <a:t>anciennes</a:t>
            </a:r>
            <a:r>
              <a:rPr lang="es-ES" dirty="0"/>
              <a:t> </a:t>
            </a:r>
            <a:r>
              <a:rPr lang="es-ES" dirty="0" err="1"/>
              <a:t>régions</a:t>
            </a:r>
            <a:r>
              <a:rPr lang="es-ES" dirty="0"/>
              <a:t>: L’  </a:t>
            </a:r>
            <a:r>
              <a:rPr lang="es-ES" dirty="0" err="1"/>
              <a:t>Auvergne</a:t>
            </a:r>
            <a:r>
              <a:rPr lang="es-ES" dirty="0"/>
              <a:t> et  </a:t>
            </a:r>
            <a:r>
              <a:rPr lang="es-ES" dirty="0" err="1"/>
              <a:t>Rhone</a:t>
            </a:r>
            <a:r>
              <a:rPr lang="es-ES" dirty="0"/>
              <a:t>- Alpes.</a:t>
            </a:r>
          </a:p>
          <a:p>
            <a:r>
              <a:rPr lang="es-ES" dirty="0"/>
              <a:t>La </a:t>
            </a:r>
            <a:r>
              <a:rPr lang="es-ES" dirty="0" err="1"/>
              <a:t>région</a:t>
            </a:r>
            <a:r>
              <a:rPr lang="es-ES" dirty="0"/>
              <a:t> </a:t>
            </a:r>
            <a:r>
              <a:rPr lang="es-ES" dirty="0" err="1"/>
              <a:t>est</a:t>
            </a:r>
            <a:r>
              <a:rPr lang="es-ES" dirty="0"/>
              <a:t> la </a:t>
            </a:r>
            <a:r>
              <a:rPr lang="es-ES" dirty="0" err="1"/>
              <a:t>deuxième</a:t>
            </a:r>
            <a:r>
              <a:rPr lang="es-ES" dirty="0"/>
              <a:t> la plus </a:t>
            </a:r>
            <a:r>
              <a:rPr lang="es-ES" dirty="0" err="1"/>
              <a:t>peuplée</a:t>
            </a:r>
            <a:r>
              <a:rPr lang="es-ES" dirty="0"/>
              <a:t> de France et mesure 69711 km2 .</a:t>
            </a:r>
          </a:p>
        </p:txBody>
      </p:sp>
    </p:spTree>
    <p:extLst>
      <p:ext uri="{BB962C8B-B14F-4D97-AF65-F5344CB8AC3E}">
        <p14:creationId xmlns:p14="http://schemas.microsoft.com/office/powerpoint/2010/main" val="1754077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57B329-8C97-4551-9419-9F135C6F9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Les principales </a:t>
            </a:r>
            <a:r>
              <a:rPr lang="es-ES" dirty="0" err="1"/>
              <a:t>villes</a:t>
            </a:r>
            <a:r>
              <a:rPr lang="es-ES" dirty="0"/>
              <a:t> </a:t>
            </a:r>
            <a:r>
              <a:rPr lang="es-ES" dirty="0" err="1"/>
              <a:t>françaises</a:t>
            </a:r>
            <a:r>
              <a:rPr lang="es-ES" dirty="0"/>
              <a:t>	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D427F6-548E-41A8-9AB6-B82FD73E7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retrouve</a:t>
            </a:r>
            <a:r>
              <a:rPr lang="es-ES" dirty="0"/>
              <a:t> de grandes </a:t>
            </a:r>
            <a:r>
              <a:rPr lang="es-ES" dirty="0" err="1"/>
              <a:t>villes</a:t>
            </a:r>
            <a:r>
              <a:rPr lang="es-ES" dirty="0"/>
              <a:t> </a:t>
            </a:r>
            <a:r>
              <a:rPr lang="es-ES" dirty="0" err="1"/>
              <a:t>comme</a:t>
            </a:r>
            <a:r>
              <a:rPr lang="es-ES" dirty="0"/>
              <a:t> Lyon, la  2ème plus grande </a:t>
            </a:r>
            <a:r>
              <a:rPr lang="es-ES" dirty="0" err="1"/>
              <a:t>ville</a:t>
            </a:r>
            <a:r>
              <a:rPr lang="es-ES" dirty="0"/>
              <a:t> de France, Clermont-Ferrand, </a:t>
            </a:r>
            <a:r>
              <a:rPr lang="es-ES" dirty="0" err="1"/>
              <a:t>Grenoble</a:t>
            </a:r>
            <a:r>
              <a:rPr lang="es-ES" dirty="0"/>
              <a:t> </a:t>
            </a:r>
            <a:r>
              <a:rPr lang="es-ES" dirty="0" err="1"/>
              <a:t>ou</a:t>
            </a:r>
            <a:r>
              <a:rPr lang="es-ES" dirty="0"/>
              <a:t> Saint </a:t>
            </a:r>
            <a:r>
              <a:rPr lang="es-ES" dirty="0" err="1"/>
              <a:t>Etième</a:t>
            </a:r>
            <a:r>
              <a:rPr lang="es-ES" dirty="0"/>
              <a:t> </a:t>
            </a:r>
            <a:r>
              <a:rPr lang="es-ES" dirty="0" err="1"/>
              <a:t>mais</a:t>
            </a:r>
            <a:r>
              <a:rPr lang="es-ES" dirty="0"/>
              <a:t> </a:t>
            </a:r>
            <a:r>
              <a:rPr lang="es-ES" dirty="0" err="1"/>
              <a:t>aussi</a:t>
            </a:r>
            <a:r>
              <a:rPr lang="es-ES" dirty="0"/>
              <a:t> des </a:t>
            </a:r>
            <a:r>
              <a:rPr lang="es-ES" dirty="0" err="1"/>
              <a:t>villes</a:t>
            </a:r>
            <a:r>
              <a:rPr lang="es-ES" dirty="0"/>
              <a:t> </a:t>
            </a:r>
            <a:r>
              <a:rPr lang="es-ES" dirty="0" err="1"/>
              <a:t>très</a:t>
            </a:r>
            <a:r>
              <a:rPr lang="es-ES" dirty="0"/>
              <a:t> </a:t>
            </a:r>
            <a:r>
              <a:rPr lang="es-ES" dirty="0" err="1"/>
              <a:t>touristiques</a:t>
            </a:r>
            <a:r>
              <a:rPr lang="es-ES" dirty="0"/>
              <a:t> </a:t>
            </a:r>
            <a:r>
              <a:rPr lang="es-ES" dirty="0" err="1"/>
              <a:t>comme</a:t>
            </a:r>
            <a:r>
              <a:rPr lang="es-ES" dirty="0"/>
              <a:t> </a:t>
            </a:r>
            <a:r>
              <a:rPr lang="es-ES" dirty="0" err="1"/>
              <a:t>Ammecy</a:t>
            </a:r>
            <a:r>
              <a:rPr lang="es-ES" dirty="0"/>
              <a:t>.</a:t>
            </a:r>
          </a:p>
          <a:p>
            <a:pPr marL="0" indent="0">
              <a:buNone/>
            </a:pPr>
            <a:r>
              <a:rPr lang="es-ES" dirty="0" err="1"/>
              <a:t>Alors</a:t>
            </a:r>
            <a:r>
              <a:rPr lang="es-ES" dirty="0"/>
              <a:t> que la </a:t>
            </a:r>
            <a:r>
              <a:rPr lang="es-ES" dirty="0" err="1"/>
              <a:t>partie</a:t>
            </a:r>
            <a:r>
              <a:rPr lang="es-ES" dirty="0"/>
              <a:t> Rhône -Alpes </a:t>
            </a:r>
            <a:r>
              <a:rPr lang="es-ES" dirty="0" err="1"/>
              <a:t>est</a:t>
            </a:r>
            <a:r>
              <a:rPr lang="es-ES" dirty="0"/>
              <a:t> </a:t>
            </a:r>
            <a:r>
              <a:rPr lang="es-ES" dirty="0" err="1"/>
              <a:t>plutôf</a:t>
            </a:r>
            <a:r>
              <a:rPr lang="es-ES" dirty="0"/>
              <a:t> </a:t>
            </a:r>
            <a:r>
              <a:rPr lang="es-ES" dirty="0" err="1"/>
              <a:t>urbanisée</a:t>
            </a:r>
            <a:r>
              <a:rPr lang="es-ES" dirty="0"/>
              <a:t>, la </a:t>
            </a:r>
            <a:r>
              <a:rPr lang="es-ES" dirty="0" err="1"/>
              <a:t>région</a:t>
            </a:r>
            <a:r>
              <a:rPr lang="es-ES" dirty="0"/>
              <a:t> d’ </a:t>
            </a:r>
            <a:r>
              <a:rPr lang="es-ES" dirty="0" err="1"/>
              <a:t>Auvergne</a:t>
            </a:r>
            <a:r>
              <a:rPr lang="es-ES" dirty="0"/>
              <a:t> </a:t>
            </a:r>
            <a:r>
              <a:rPr lang="es-ES" dirty="0" err="1"/>
              <a:t>est</a:t>
            </a:r>
            <a:r>
              <a:rPr lang="es-ES" dirty="0"/>
              <a:t> </a:t>
            </a:r>
            <a:r>
              <a:rPr lang="es-ES" dirty="0" err="1"/>
              <a:t>très</a:t>
            </a:r>
            <a:r>
              <a:rPr lang="es-ES" dirty="0"/>
              <a:t> </a:t>
            </a:r>
            <a:r>
              <a:rPr lang="es-ES" dirty="0" err="1"/>
              <a:t>rurale</a:t>
            </a:r>
            <a:r>
              <a:rPr lang="es-ES" dirty="0"/>
              <a:t> </a:t>
            </a:r>
            <a:r>
              <a:rPr lang="es-ES" dirty="0" err="1"/>
              <a:t>avec</a:t>
            </a:r>
            <a:r>
              <a:rPr lang="es-ES" dirty="0"/>
              <a:t> </a:t>
            </a:r>
            <a:r>
              <a:rPr lang="es-ES" dirty="0" err="1"/>
              <a:t>beaucoup</a:t>
            </a:r>
            <a:r>
              <a:rPr lang="es-ES" dirty="0"/>
              <a:t> de </a:t>
            </a:r>
            <a:r>
              <a:rPr lang="es-ES" dirty="0" err="1"/>
              <a:t>campagne</a:t>
            </a:r>
            <a:endParaRPr lang="es-E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4D9792F-B74C-4D73-8551-2A43D7487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10" y="3761001"/>
            <a:ext cx="3472006" cy="200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2D22371-9267-48A1-A2B1-C36EF286E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854" y="3761001"/>
            <a:ext cx="3472006" cy="200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encrypted-tbn1.gstatic.com/licensed-image?q=tbn:ANd9GcQaEycwdqL-EpZYYlo_pRppbC6wRQ03fxdbuEloyu8J4d5JdM9XvI5Ym6VirpFUcHbB30i2byma6P6obM1cf879yX0Yly0uV0k2oa0jSA">
            <a:extLst>
              <a:ext uri="{FF2B5EF4-FFF2-40B4-BE49-F238E27FC236}">
                <a16:creationId xmlns:a16="http://schemas.microsoft.com/office/drawing/2014/main" id="{F8C3375F-A9EF-4F3B-80F8-4396D995B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7798" y="3761001"/>
            <a:ext cx="3472006" cy="200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0984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5B1EEE-CBC3-4856-8ECA-64475036D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44876"/>
            <a:ext cx="10058400" cy="1609344"/>
          </a:xfrm>
        </p:spPr>
        <p:txBody>
          <a:bodyPr/>
          <a:lstStyle/>
          <a:p>
            <a:r>
              <a:rPr lang="es-ES" dirty="0" err="1"/>
              <a:t>Environments</a:t>
            </a:r>
            <a:r>
              <a:rPr lang="es-ES" dirty="0"/>
              <a:t> </a:t>
            </a:r>
            <a:r>
              <a:rPr lang="es-ES" dirty="0" err="1"/>
              <a:t>naturels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D40379-1549-450E-8EBC-EF42EAF9A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En </a:t>
            </a:r>
            <a:r>
              <a:rPr lang="es-ES" dirty="0" err="1"/>
              <a:t>Espagne</a:t>
            </a:r>
            <a:r>
              <a:rPr lang="es-ES" dirty="0"/>
              <a:t> </a:t>
            </a:r>
            <a:r>
              <a:rPr lang="es-ES" dirty="0" err="1"/>
              <a:t>sont</a:t>
            </a:r>
            <a:r>
              <a:rPr lang="es-ES" dirty="0"/>
              <a:t> </a:t>
            </a:r>
            <a:r>
              <a:rPr lang="es-ES" dirty="0" err="1"/>
              <a:t>abondants</a:t>
            </a:r>
            <a:r>
              <a:rPr lang="es-ES" dirty="0"/>
              <a:t> des </a:t>
            </a:r>
            <a:r>
              <a:rPr lang="es-ES" dirty="0" err="1"/>
              <a:t>forêts</a:t>
            </a:r>
            <a:r>
              <a:rPr lang="es-ES" dirty="0"/>
              <a:t> de </a:t>
            </a:r>
            <a:r>
              <a:rPr lang="es-ES" dirty="0" err="1"/>
              <a:t>conifères</a:t>
            </a:r>
            <a:r>
              <a:rPr lang="es-ES" dirty="0"/>
              <a:t> et de </a:t>
            </a:r>
            <a:r>
              <a:rPr lang="es-ES" dirty="0" err="1"/>
              <a:t>chênes</a:t>
            </a:r>
            <a:endParaRPr lang="es-ES" dirty="0"/>
          </a:p>
          <a:p>
            <a:r>
              <a:rPr lang="es-ES" dirty="0" err="1"/>
              <a:t>Espaces</a:t>
            </a:r>
            <a:r>
              <a:rPr lang="es-ES" dirty="0"/>
              <a:t> </a:t>
            </a:r>
            <a:r>
              <a:rPr lang="es-ES" dirty="0" err="1"/>
              <a:t>naturels</a:t>
            </a:r>
            <a:r>
              <a:rPr lang="es-ES" dirty="0"/>
              <a:t>:</a:t>
            </a:r>
          </a:p>
          <a:p>
            <a:r>
              <a:rPr lang="es-ES" dirty="0"/>
              <a:t>- Las Médulas </a:t>
            </a:r>
          </a:p>
          <a:p>
            <a:r>
              <a:rPr lang="es-ES" dirty="0"/>
              <a:t>- </a:t>
            </a:r>
            <a:r>
              <a:rPr lang="es-ES" dirty="0" err="1"/>
              <a:t>Parc</a:t>
            </a:r>
            <a:r>
              <a:rPr lang="es-ES" dirty="0"/>
              <a:t> </a:t>
            </a:r>
            <a:r>
              <a:rPr lang="es-ES" dirty="0" err="1"/>
              <a:t>Naturel</a:t>
            </a:r>
            <a:r>
              <a:rPr lang="es-ES" dirty="0"/>
              <a:t> Arribes del Duero</a:t>
            </a:r>
          </a:p>
          <a:p>
            <a:r>
              <a:rPr lang="es-ES" dirty="0"/>
              <a:t>- Sierra de Gredos </a:t>
            </a:r>
          </a:p>
          <a:p>
            <a:endParaRPr lang="es-E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CAD71F1-864C-4683-B782-A6E8EDE6F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15" y="4544369"/>
            <a:ext cx="3327124" cy="192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iradores de estrellas en el Duero Internacional">
            <a:extLst>
              <a:ext uri="{FF2B5EF4-FFF2-40B4-BE49-F238E27FC236}">
                <a16:creationId xmlns:a16="http://schemas.microsoft.com/office/drawing/2014/main" id="{F4B8C26F-9F1F-4DFB-BEE4-D60EB0ACED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54"/>
          <a:stretch/>
        </p:blipFill>
        <p:spPr bwMode="auto">
          <a:xfrm rot="10800000" flipV="1">
            <a:off x="4240695" y="4530224"/>
            <a:ext cx="3909391" cy="1950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1F763586-A4B6-46C2-9A64-BD9C89734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641" y="4544369"/>
            <a:ext cx="3376089" cy="1950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250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D5F73A-7147-4CA0-97D8-719C86853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L’ </a:t>
            </a:r>
            <a:r>
              <a:rPr lang="es-ES" dirty="0" err="1"/>
              <a:t>administration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A3C356-9B10-4B47-A8BE-DB62449D02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/>
              <a:t>Vaouquier</a:t>
            </a:r>
            <a:r>
              <a:rPr lang="es-ES" dirty="0"/>
              <a:t> </a:t>
            </a:r>
            <a:r>
              <a:rPr lang="es-ES" dirty="0" err="1"/>
              <a:t>est</a:t>
            </a:r>
            <a:r>
              <a:rPr lang="es-ES" dirty="0"/>
              <a:t> le </a:t>
            </a:r>
            <a:r>
              <a:rPr lang="es-ES" dirty="0" err="1"/>
              <a:t>Prèsident</a:t>
            </a:r>
            <a:r>
              <a:rPr lang="es-ES" dirty="0"/>
              <a:t> de la región.  </a:t>
            </a:r>
            <a:r>
              <a:rPr lang="es-ES" dirty="0" err="1"/>
              <a:t>Il</a:t>
            </a:r>
            <a:r>
              <a:rPr lang="es-ES" dirty="0"/>
              <a:t> y a 12 </a:t>
            </a:r>
            <a:r>
              <a:rPr lang="es-ES" dirty="0" err="1"/>
              <a:t>départements</a:t>
            </a:r>
            <a:endParaRPr lang="es-ES" dirty="0"/>
          </a:p>
        </p:txBody>
      </p:sp>
      <p:pic>
        <p:nvPicPr>
          <p:cNvPr id="4102" name="Picture 6" descr="Cartes et photos | Région Auvergne-Rhône-Alpes">
            <a:extLst>
              <a:ext uri="{FF2B5EF4-FFF2-40B4-BE49-F238E27FC236}">
                <a16:creationId xmlns:a16="http://schemas.microsoft.com/office/drawing/2014/main" id="{A56CAAF2-D18F-408B-ADA3-E91D01D33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872" y="2638530"/>
            <a:ext cx="4258779" cy="301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3869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2AED0A-F6B1-44EF-B516-A0DEDB157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culture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EACA29-2B34-44CF-AD99-900C3A351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La </a:t>
            </a:r>
            <a:r>
              <a:rPr lang="es-ES" dirty="0" err="1"/>
              <a:t>fête</a:t>
            </a:r>
            <a:r>
              <a:rPr lang="es-ES" dirty="0"/>
              <a:t> des </a:t>
            </a:r>
            <a:r>
              <a:rPr lang="es-ES" dirty="0" err="1"/>
              <a:t>lumières</a:t>
            </a:r>
            <a:endParaRPr lang="es-ES" dirty="0"/>
          </a:p>
          <a:p>
            <a:r>
              <a:rPr lang="es-ES" dirty="0" err="1"/>
              <a:t>Région</a:t>
            </a:r>
            <a:r>
              <a:rPr lang="es-ES" dirty="0"/>
              <a:t> de la </a:t>
            </a:r>
            <a:r>
              <a:rPr lang="es-ES"/>
              <a:t>gastronomie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A80A208-AD0E-56A7-A481-8D562ECCD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85800"/>
            <a:ext cx="3783695" cy="252648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5EEE23F-0F18-9CFD-2406-B948BDEA56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2487" y="3349303"/>
            <a:ext cx="3767899" cy="2792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0631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tras en mader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7029_TF89879641.potx" id="{1E774AC6-4F5C-4E2D-BA37-BDCD3169E376}" vid="{5E9A78C8-D92D-4F2D-BD37-3802F8D0CDFE}"/>
    </a:ext>
  </a:extLst>
</a:theme>
</file>

<file path=ppt/theme/theme2.xml><?xml version="1.0" encoding="utf-8"?>
<a:theme xmlns:a="http://schemas.openxmlformats.org/drawingml/2006/main" name="Tema de la oficin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FE16CA-070B-4D00-B57F-1D59C2AB8F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48674FF-673D-40E4-90DC-427647F6395A}">
  <ds:schemaRefs>
    <ds:schemaRef ds:uri="http://www.w3.org/XML/1998/namespace"/>
    <ds:schemaRef ds:uri="16c05727-aa75-4e4a-9b5f-8a80a1165891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71af3243-3dd4-4a8d-8c0d-dd76da1f02a5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9A9D615-5981-403D-BA81-11685916B281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71af3243-3dd4-4a8d-8c0d-dd76da1f02a5"/>
    <ds:schemaRef ds:uri="16c05727-aa75-4e4a-9b5f-8a80a1165891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Diseño de madera</Template>
  <TotalTime>0</TotalTime>
  <Words>309</Words>
  <Application>Microsoft Office PowerPoint</Application>
  <PresentationFormat>Panorámica</PresentationFormat>
  <Paragraphs>37</Paragraphs>
  <Slides>10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Calibri</vt:lpstr>
      <vt:lpstr>Rockwell</vt:lpstr>
      <vt:lpstr>Rockwell Condensed</vt:lpstr>
      <vt:lpstr>Wingdings</vt:lpstr>
      <vt:lpstr>Letras en madera</vt:lpstr>
      <vt:lpstr>Vue d’ensemble de castille- et-leon et la región Auvergne Rhône alpes</vt:lpstr>
      <vt:lpstr>Histoire de la rÉgion Castille et Leon</vt:lpstr>
      <vt:lpstr>La capitale</vt:lpstr>
      <vt:lpstr>Environments naturels</vt:lpstr>
      <vt:lpstr>La culture</vt:lpstr>
      <vt:lpstr>Histoire De La rÉgion auvergne- rhône -Alpes </vt:lpstr>
      <vt:lpstr>Les principales villes françaises </vt:lpstr>
      <vt:lpstr>Environments naturels</vt:lpstr>
      <vt:lpstr>L’ administration</vt:lpstr>
      <vt:lpstr> culture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Général de castille- et-leon et la región Auvergne Rhône alpes</dc:title>
  <dc:creator/>
  <cp:lastModifiedBy/>
  <cp:revision>2</cp:revision>
  <dcterms:created xsi:type="dcterms:W3CDTF">2024-10-22T09:57:04Z</dcterms:created>
  <dcterms:modified xsi:type="dcterms:W3CDTF">2024-11-21T18:21:47Z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