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F43801-6579-97B4-8C23-7D301C887AE7}" v="33" dt="2026-03-20T09:45:17.717"/>
    <p1510:client id="{5A312143-70E9-2C24-E05C-B8292A41D50A}" v="56" dt="2026-03-20T10:03:51.961"/>
    <p1510:client id="{6AE19709-C75E-6565-A8B7-67031F933B15}" v="23" dt="2026-03-20T09:53:54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SANDRA FERRERO MAK" userId="S::aleksandra.fermak@educa.jcyl.es::80291f9f-ad05-4251-81cc-d9c3588d3202" providerId="AD" clId="Web-{3DF43801-6579-97B4-8C23-7D301C887AE7}"/>
    <pc:docChg chg="modSld">
      <pc:chgData name="ALEKSANDRA FERRERO MAK" userId="S::aleksandra.fermak@educa.jcyl.es::80291f9f-ad05-4251-81cc-d9c3588d3202" providerId="AD" clId="Web-{3DF43801-6579-97B4-8C23-7D301C887AE7}" dt="2026-03-20T09:45:17.717" v="52" actId="20577"/>
      <pc:docMkLst>
        <pc:docMk/>
      </pc:docMkLst>
      <pc:sldChg chg="addSp delSp modSp mod setBg">
        <pc:chgData name="ALEKSANDRA FERRERO MAK" userId="S::aleksandra.fermak@educa.jcyl.es::80291f9f-ad05-4251-81cc-d9c3588d3202" providerId="AD" clId="Web-{3DF43801-6579-97B4-8C23-7D301C887AE7}" dt="2026-03-20T09:39:04.438" v="28" actId="20577"/>
        <pc:sldMkLst>
          <pc:docMk/>
          <pc:sldMk cId="1944029870" sldId="257"/>
        </pc:sldMkLst>
        <pc:spChg chg="mod">
          <ac:chgData name="ALEKSANDRA FERRERO MAK" userId="S::aleksandra.fermak@educa.jcyl.es::80291f9f-ad05-4251-81cc-d9c3588d3202" providerId="AD" clId="Web-{3DF43801-6579-97B4-8C23-7D301C887AE7}" dt="2026-03-20T09:38:41.579" v="25" actId="20577"/>
          <ac:spMkLst>
            <pc:docMk/>
            <pc:sldMk cId="1944029870" sldId="257"/>
            <ac:spMk id="2" creationId="{35B5D606-D90A-A7C4-2726-228224D37294}"/>
          </ac:spMkLst>
        </pc:spChg>
        <pc:spChg chg="mod">
          <ac:chgData name="ALEKSANDRA FERRERO MAK" userId="S::aleksandra.fermak@educa.jcyl.es::80291f9f-ad05-4251-81cc-d9c3588d3202" providerId="AD" clId="Web-{3DF43801-6579-97B4-8C23-7D301C887AE7}" dt="2026-03-20T09:39:04.438" v="28" actId="20577"/>
          <ac:spMkLst>
            <pc:docMk/>
            <pc:sldMk cId="1944029870" sldId="257"/>
            <ac:spMk id="3" creationId="{4EEC2755-8F09-FB96-2761-61685B2053AB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04.702" v="2"/>
          <ac:spMkLst>
            <pc:docMk/>
            <pc:sldMk cId="1944029870" sldId="257"/>
            <ac:spMk id="9" creationId="{0D7B6173-1D58-48E2-83CF-37350F315F75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04.702" v="2"/>
          <ac:spMkLst>
            <pc:docMk/>
            <pc:sldMk cId="1944029870" sldId="257"/>
            <ac:spMk id="11" creationId="{BE149CDF-5DAC-4860-A285-9492CF2090AA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04.702" v="2"/>
          <ac:spMkLst>
            <pc:docMk/>
            <pc:sldMk cId="1944029870" sldId="257"/>
            <ac:spMk id="15" creationId="{21BDEC81-16A7-4451-B893-C15000083B77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04.702" v="2"/>
          <ac:spMkLst>
            <pc:docMk/>
            <pc:sldMk cId="1944029870" sldId="257"/>
            <ac:spMk id="17" creationId="{26A515A1-4D80-430E-BE0A-71A290516A82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0.577" v="4"/>
          <ac:spMkLst>
            <pc:docMk/>
            <pc:sldMk cId="1944029870" sldId="257"/>
            <ac:spMk id="19" creationId="{743AA782-23D1-4521-8CAD-47662984AA08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0.577" v="4"/>
          <ac:spMkLst>
            <pc:docMk/>
            <pc:sldMk cId="1944029870" sldId="257"/>
            <ac:spMk id="20" creationId="{650D18FE-0824-4A46-B22C-A86B52E5780A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6.108" v="6"/>
          <ac:spMkLst>
            <pc:docMk/>
            <pc:sldMk cId="1944029870" sldId="257"/>
            <ac:spMk id="22" creationId="{DBC6133C-0615-4CE4-9132-37E609A9BDFA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6.108" v="6"/>
          <ac:spMkLst>
            <pc:docMk/>
            <pc:sldMk cId="1944029870" sldId="257"/>
            <ac:spMk id="23" creationId="{169CC832-2974-4E8D-90ED-3E2941BA7336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6.108" v="6"/>
          <ac:spMkLst>
            <pc:docMk/>
            <pc:sldMk cId="1944029870" sldId="257"/>
            <ac:spMk id="24" creationId="{55222F96-971A-4F90-B841-6BAB416C7AC1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6.108" v="6"/>
          <ac:spMkLst>
            <pc:docMk/>
            <pc:sldMk cId="1944029870" sldId="257"/>
            <ac:spMk id="25" creationId="{08980754-6F4B-43C9-B9BE-127B6BED6586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6.108" v="6"/>
          <ac:spMkLst>
            <pc:docMk/>
            <pc:sldMk cId="1944029870" sldId="257"/>
            <ac:spMk id="26" creationId="{2C1BBA94-3F40-40AA-8BB9-E69E25E537C1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8.812" v="8"/>
          <ac:spMkLst>
            <pc:docMk/>
            <pc:sldMk cId="1944029870" sldId="257"/>
            <ac:spMk id="28" creationId="{058A14AF-9FB5-4CC7-BA35-E8E85D3EDF0E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8.812" v="8"/>
          <ac:spMkLst>
            <pc:docMk/>
            <pc:sldMk cId="1944029870" sldId="257"/>
            <ac:spMk id="29" creationId="{3A9A4357-BD1D-4622-A4FE-766E6AB8DE84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8.812" v="8"/>
          <ac:spMkLst>
            <pc:docMk/>
            <pc:sldMk cId="1944029870" sldId="257"/>
            <ac:spMk id="30" creationId="{E659831F-0D9A-4C63-9EBB-8435B85A440F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18.812" v="8"/>
          <ac:spMkLst>
            <pc:docMk/>
            <pc:sldMk cId="1944029870" sldId="257"/>
            <ac:spMk id="31" creationId="{E6995CE5-F890-4ABA-82A2-26507CE8D2A3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31.296" v="10"/>
          <ac:spMkLst>
            <pc:docMk/>
            <pc:sldMk cId="1944029870" sldId="257"/>
            <ac:spMk id="33" creationId="{743AA782-23D1-4521-8CAD-47662984AA08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31.296" v="10"/>
          <ac:spMkLst>
            <pc:docMk/>
            <pc:sldMk cId="1944029870" sldId="257"/>
            <ac:spMk id="34" creationId="{650D18FE-0824-4A46-B22C-A86B52E5780A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41.328" v="12"/>
          <ac:spMkLst>
            <pc:docMk/>
            <pc:sldMk cId="1944029870" sldId="257"/>
            <ac:spMk id="36" creationId="{45D37F4E-DDB4-456B-97E0-9937730A039F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41.328" v="12"/>
          <ac:spMkLst>
            <pc:docMk/>
            <pc:sldMk cId="1944029870" sldId="257"/>
            <ac:spMk id="37" creationId="{B2DD41CD-8F47-4F56-AD12-4E2FF7696987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44.187" v="14"/>
          <ac:spMkLst>
            <pc:docMk/>
            <pc:sldMk cId="1944029870" sldId="257"/>
            <ac:spMk id="39" creationId="{058A14AF-9FB5-4CC7-BA35-E8E85D3EDF0E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44.187" v="14"/>
          <ac:spMkLst>
            <pc:docMk/>
            <pc:sldMk cId="1944029870" sldId="257"/>
            <ac:spMk id="40" creationId="{3A9A4357-BD1D-4622-A4FE-766E6AB8DE84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44.187" v="14"/>
          <ac:spMkLst>
            <pc:docMk/>
            <pc:sldMk cId="1944029870" sldId="257"/>
            <ac:spMk id="41" creationId="{E659831F-0D9A-4C63-9EBB-8435B85A440F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44.187" v="14"/>
          <ac:spMkLst>
            <pc:docMk/>
            <pc:sldMk cId="1944029870" sldId="257"/>
            <ac:spMk id="42" creationId="{E6995CE5-F890-4ABA-82A2-26507CE8D2A3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46.859" v="16"/>
          <ac:spMkLst>
            <pc:docMk/>
            <pc:sldMk cId="1944029870" sldId="257"/>
            <ac:spMk id="44" creationId="{743AA782-23D1-4521-8CAD-47662984AA08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46.859" v="16"/>
          <ac:spMkLst>
            <pc:docMk/>
            <pc:sldMk cId="1944029870" sldId="257"/>
            <ac:spMk id="45" creationId="{650D18FE-0824-4A46-B22C-A86B52E5780A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50.734" v="18"/>
          <ac:spMkLst>
            <pc:docMk/>
            <pc:sldMk cId="1944029870" sldId="257"/>
            <ac:spMk id="47" creationId="{0D7B6173-1D58-48E2-83CF-37350F315F75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50.734" v="18"/>
          <ac:spMkLst>
            <pc:docMk/>
            <pc:sldMk cId="1944029870" sldId="257"/>
            <ac:spMk id="48" creationId="{BE149CDF-5DAC-4860-A285-9492CF2090AA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50.734" v="18"/>
          <ac:spMkLst>
            <pc:docMk/>
            <pc:sldMk cId="1944029870" sldId="257"/>
            <ac:spMk id="50" creationId="{21BDEC81-16A7-4451-B893-C15000083B77}"/>
          </ac:spMkLst>
        </pc:spChg>
        <pc:spChg chg="add del">
          <ac:chgData name="ALEKSANDRA FERRERO MAK" userId="S::aleksandra.fermak@educa.jcyl.es::80291f9f-ad05-4251-81cc-d9c3588d3202" providerId="AD" clId="Web-{3DF43801-6579-97B4-8C23-7D301C887AE7}" dt="2026-03-20T09:37:50.734" v="18"/>
          <ac:spMkLst>
            <pc:docMk/>
            <pc:sldMk cId="1944029870" sldId="257"/>
            <ac:spMk id="51" creationId="{26A515A1-4D80-430E-BE0A-71A290516A82}"/>
          </ac:spMkLst>
        </pc:spChg>
        <pc:spChg chg="add">
          <ac:chgData name="ALEKSANDRA FERRERO MAK" userId="S::aleksandra.fermak@educa.jcyl.es::80291f9f-ad05-4251-81cc-d9c3588d3202" providerId="AD" clId="Web-{3DF43801-6579-97B4-8C23-7D301C887AE7}" dt="2026-03-20T09:37:50.750" v="19"/>
          <ac:spMkLst>
            <pc:docMk/>
            <pc:sldMk cId="1944029870" sldId="257"/>
            <ac:spMk id="53" creationId="{743AA782-23D1-4521-8CAD-47662984AA08}"/>
          </ac:spMkLst>
        </pc:spChg>
        <pc:spChg chg="add">
          <ac:chgData name="ALEKSANDRA FERRERO MAK" userId="S::aleksandra.fermak@educa.jcyl.es::80291f9f-ad05-4251-81cc-d9c3588d3202" providerId="AD" clId="Web-{3DF43801-6579-97B4-8C23-7D301C887AE7}" dt="2026-03-20T09:37:50.750" v="19"/>
          <ac:spMkLst>
            <pc:docMk/>
            <pc:sldMk cId="1944029870" sldId="257"/>
            <ac:spMk id="54" creationId="{650D18FE-0824-4A46-B22C-A86B52E5780A}"/>
          </ac:spMkLst>
        </pc:spChg>
        <pc:picChg chg="add mod">
          <ac:chgData name="ALEKSANDRA FERRERO MAK" userId="S::aleksandra.fermak@educa.jcyl.es::80291f9f-ad05-4251-81cc-d9c3588d3202" providerId="AD" clId="Web-{3DF43801-6579-97B4-8C23-7D301C887AE7}" dt="2026-03-20T09:37:50.750" v="19"/>
          <ac:picMkLst>
            <pc:docMk/>
            <pc:sldMk cId="1944029870" sldId="257"/>
            <ac:picMk id="4" creationId="{DF44F5CA-5A51-BE49-485D-113904B1F1A1}"/>
          </ac:picMkLst>
        </pc:picChg>
        <pc:picChg chg="add del">
          <ac:chgData name="ALEKSANDRA FERRERO MAK" userId="S::aleksandra.fermak@educa.jcyl.es::80291f9f-ad05-4251-81cc-d9c3588d3202" providerId="AD" clId="Web-{3DF43801-6579-97B4-8C23-7D301C887AE7}" dt="2026-03-20T09:37:04.702" v="2"/>
          <ac:picMkLst>
            <pc:docMk/>
            <pc:sldMk cId="1944029870" sldId="257"/>
            <ac:picMk id="13" creationId="{B0DAC8FB-A162-44E3-A606-C855A03A5B09}"/>
          </ac:picMkLst>
        </pc:picChg>
        <pc:picChg chg="add del">
          <ac:chgData name="ALEKSANDRA FERRERO MAK" userId="S::aleksandra.fermak@educa.jcyl.es::80291f9f-ad05-4251-81cc-d9c3588d3202" providerId="AD" clId="Web-{3DF43801-6579-97B4-8C23-7D301C887AE7}" dt="2026-03-20T09:37:50.734" v="18"/>
          <ac:picMkLst>
            <pc:docMk/>
            <pc:sldMk cId="1944029870" sldId="257"/>
            <ac:picMk id="49" creationId="{B0DAC8FB-A162-44E3-A606-C855A03A5B09}"/>
          </ac:picMkLst>
        </pc:picChg>
      </pc:sldChg>
      <pc:sldChg chg="addSp modSp mod setBg">
        <pc:chgData name="ALEKSANDRA FERRERO MAK" userId="S::aleksandra.fermak@educa.jcyl.es::80291f9f-ad05-4251-81cc-d9c3588d3202" providerId="AD" clId="Web-{3DF43801-6579-97B4-8C23-7D301C887AE7}" dt="2026-03-20T09:45:17.717" v="52" actId="20577"/>
        <pc:sldMkLst>
          <pc:docMk/>
          <pc:sldMk cId="1638709184" sldId="258"/>
        </pc:sldMkLst>
        <pc:spChg chg="mod">
          <ac:chgData name="ALEKSANDRA FERRERO MAK" userId="S::aleksandra.fermak@educa.jcyl.es::80291f9f-ad05-4251-81cc-d9c3588d3202" providerId="AD" clId="Web-{3DF43801-6579-97B4-8C23-7D301C887AE7}" dt="2026-03-20T09:44:55.012" v="49" actId="20577"/>
          <ac:spMkLst>
            <pc:docMk/>
            <pc:sldMk cId="1638709184" sldId="258"/>
            <ac:spMk id="2" creationId="{52F9484D-91D2-9891-0C3B-487ABEF6E601}"/>
          </ac:spMkLst>
        </pc:spChg>
        <pc:spChg chg="mod">
          <ac:chgData name="ALEKSANDRA FERRERO MAK" userId="S::aleksandra.fermak@educa.jcyl.es::80291f9f-ad05-4251-81cc-d9c3588d3202" providerId="AD" clId="Web-{3DF43801-6579-97B4-8C23-7D301C887AE7}" dt="2026-03-20T09:45:17.717" v="52" actId="20577"/>
          <ac:spMkLst>
            <pc:docMk/>
            <pc:sldMk cId="1638709184" sldId="258"/>
            <ac:spMk id="3" creationId="{22A96AF8-937D-71D7-ADB9-A995B69B1AC9}"/>
          </ac:spMkLst>
        </pc:spChg>
        <pc:spChg chg="add">
          <ac:chgData name="ALEKSANDRA FERRERO MAK" userId="S::aleksandra.fermak@educa.jcyl.es::80291f9f-ad05-4251-81cc-d9c3588d3202" providerId="AD" clId="Web-{3DF43801-6579-97B4-8C23-7D301C887AE7}" dt="2026-03-20T09:44:22.822" v="38"/>
          <ac:spMkLst>
            <pc:docMk/>
            <pc:sldMk cId="1638709184" sldId="258"/>
            <ac:spMk id="9" creationId="{04812C46-200A-4DEB-A05E-3ED6C68C2387}"/>
          </ac:spMkLst>
        </pc:spChg>
        <pc:spChg chg="add">
          <ac:chgData name="ALEKSANDRA FERRERO MAK" userId="S::aleksandra.fermak@educa.jcyl.es::80291f9f-ad05-4251-81cc-d9c3588d3202" providerId="AD" clId="Web-{3DF43801-6579-97B4-8C23-7D301C887AE7}" dt="2026-03-20T09:44:22.822" v="38"/>
          <ac:spMkLst>
            <pc:docMk/>
            <pc:sldMk cId="1638709184" sldId="258"/>
            <ac:spMk id="11" creationId="{D1EA859B-E555-4109-94F3-6700E046E008}"/>
          </ac:spMkLst>
        </pc:spChg>
        <pc:picChg chg="add mod ord">
          <ac:chgData name="ALEKSANDRA FERRERO MAK" userId="S::aleksandra.fermak@educa.jcyl.es::80291f9f-ad05-4251-81cc-d9c3588d3202" providerId="AD" clId="Web-{3DF43801-6579-97B4-8C23-7D301C887AE7}" dt="2026-03-20T09:44:22.822" v="38"/>
          <ac:picMkLst>
            <pc:docMk/>
            <pc:sldMk cId="1638709184" sldId="258"/>
            <ac:picMk id="4" creationId="{EE1A2CD1-B6D9-72C5-B9EF-EC7F9B6FC511}"/>
          </ac:picMkLst>
        </pc:picChg>
      </pc:sldChg>
    </pc:docChg>
  </pc:docChgLst>
  <pc:docChgLst>
    <pc:chgData name="ALEKSANDRA FERRERO MAK" userId="S::aleksandra.fermak@educa.jcyl.es::80291f9f-ad05-4251-81cc-d9c3588d3202" providerId="AD" clId="Web-{C0122A6F-83DD-2751-78F8-D517AFFAD1BB}"/>
    <pc:docChg chg="addSld modSld">
      <pc:chgData name="ALEKSANDRA FERRERO MAK" userId="S::aleksandra.fermak@educa.jcyl.es::80291f9f-ad05-4251-81cc-d9c3588d3202" providerId="AD" clId="Web-{C0122A6F-83DD-2751-78F8-D517AFFAD1BB}" dt="2026-03-16T13:07:24.769" v="571" actId="20577"/>
      <pc:docMkLst>
        <pc:docMk/>
      </pc:docMkLst>
      <pc:sldChg chg="modSp">
        <pc:chgData name="ALEKSANDRA FERRERO MAK" userId="S::aleksandra.fermak@educa.jcyl.es::80291f9f-ad05-4251-81cc-d9c3588d3202" providerId="AD" clId="Web-{C0122A6F-83DD-2751-78F8-D517AFFAD1BB}" dt="2026-03-16T12:41:50.557" v="33" actId="20577"/>
        <pc:sldMkLst>
          <pc:docMk/>
          <pc:sldMk cId="2406273178" sldId="256"/>
        </pc:sldMkLst>
        <pc:spChg chg="mod">
          <ac:chgData name="ALEKSANDRA FERRERO MAK" userId="S::aleksandra.fermak@educa.jcyl.es::80291f9f-ad05-4251-81cc-d9c3588d3202" providerId="AD" clId="Web-{C0122A6F-83DD-2751-78F8-D517AFFAD1BB}" dt="2026-03-16T12:41:50.557" v="3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ALEKSANDRA FERRERO MAK" userId="S::aleksandra.fermak@educa.jcyl.es::80291f9f-ad05-4251-81cc-d9c3588d3202" providerId="AD" clId="Web-{C0122A6F-83DD-2751-78F8-D517AFFAD1BB}" dt="2026-03-16T12:39:24.900" v="0" actId="14100"/>
          <ac:spMkLst>
            <pc:docMk/>
            <pc:sldMk cId="2406273178" sldId="256"/>
            <ac:spMk id="3" creationId="{00000000-0000-0000-0000-000000000000}"/>
          </ac:spMkLst>
        </pc:spChg>
      </pc:sldChg>
      <pc:sldChg chg="modSp new">
        <pc:chgData name="ALEKSANDRA FERRERO MAK" userId="S::aleksandra.fermak@educa.jcyl.es::80291f9f-ad05-4251-81cc-d9c3588d3202" providerId="AD" clId="Web-{C0122A6F-83DD-2751-78F8-D517AFFAD1BB}" dt="2026-03-16T12:50:46.696" v="175" actId="20577"/>
        <pc:sldMkLst>
          <pc:docMk/>
          <pc:sldMk cId="1944029870" sldId="257"/>
        </pc:sldMkLst>
        <pc:spChg chg="mod">
          <ac:chgData name="ALEKSANDRA FERRERO MAK" userId="S::aleksandra.fermak@educa.jcyl.es::80291f9f-ad05-4251-81cc-d9c3588d3202" providerId="AD" clId="Web-{C0122A6F-83DD-2751-78F8-D517AFFAD1BB}" dt="2026-03-16T12:49:51.883" v="172" actId="14100"/>
          <ac:spMkLst>
            <pc:docMk/>
            <pc:sldMk cId="1944029870" sldId="257"/>
            <ac:spMk id="2" creationId="{35B5D606-D90A-A7C4-2726-228224D37294}"/>
          </ac:spMkLst>
        </pc:spChg>
        <pc:spChg chg="mod">
          <ac:chgData name="ALEKSANDRA FERRERO MAK" userId="S::aleksandra.fermak@educa.jcyl.es::80291f9f-ad05-4251-81cc-d9c3588d3202" providerId="AD" clId="Web-{C0122A6F-83DD-2751-78F8-D517AFFAD1BB}" dt="2026-03-16T12:50:46.696" v="175" actId="20577"/>
          <ac:spMkLst>
            <pc:docMk/>
            <pc:sldMk cId="1944029870" sldId="257"/>
            <ac:spMk id="3" creationId="{4EEC2755-8F09-FB96-2761-61685B2053AB}"/>
          </ac:spMkLst>
        </pc:spChg>
      </pc:sldChg>
      <pc:sldChg chg="addSp delSp modSp new">
        <pc:chgData name="ALEKSANDRA FERRERO MAK" userId="S::aleksandra.fermak@educa.jcyl.es::80291f9f-ad05-4251-81cc-d9c3588d3202" providerId="AD" clId="Web-{C0122A6F-83DD-2751-78F8-D517AFFAD1BB}" dt="2026-03-16T12:54:17.739" v="268" actId="20577"/>
        <pc:sldMkLst>
          <pc:docMk/>
          <pc:sldMk cId="1638709184" sldId="258"/>
        </pc:sldMkLst>
        <pc:spChg chg="mod">
          <ac:chgData name="ALEKSANDRA FERRERO MAK" userId="S::aleksandra.fermak@educa.jcyl.es::80291f9f-ad05-4251-81cc-d9c3588d3202" providerId="AD" clId="Web-{C0122A6F-83DD-2751-78F8-D517AFFAD1BB}" dt="2026-03-16T12:51:12.291" v="179" actId="14100"/>
          <ac:spMkLst>
            <pc:docMk/>
            <pc:sldMk cId="1638709184" sldId="258"/>
            <ac:spMk id="2" creationId="{52F9484D-91D2-9891-0C3B-487ABEF6E601}"/>
          </ac:spMkLst>
        </pc:spChg>
        <pc:spChg chg="mod">
          <ac:chgData name="ALEKSANDRA FERRERO MAK" userId="S::aleksandra.fermak@educa.jcyl.es::80291f9f-ad05-4251-81cc-d9c3588d3202" providerId="AD" clId="Web-{C0122A6F-83DD-2751-78F8-D517AFFAD1BB}" dt="2026-03-16T12:54:17.739" v="268" actId="20577"/>
          <ac:spMkLst>
            <pc:docMk/>
            <pc:sldMk cId="1638709184" sldId="258"/>
            <ac:spMk id="3" creationId="{22A96AF8-937D-71D7-ADB9-A995B69B1AC9}"/>
          </ac:spMkLst>
        </pc:spChg>
      </pc:sldChg>
      <pc:sldChg chg="modSp new">
        <pc:chgData name="ALEKSANDRA FERRERO MAK" userId="S::aleksandra.fermak@educa.jcyl.es::80291f9f-ad05-4251-81cc-d9c3588d3202" providerId="AD" clId="Web-{C0122A6F-83DD-2751-78F8-D517AFFAD1BB}" dt="2026-03-16T13:02:49.635" v="431" actId="20577"/>
        <pc:sldMkLst>
          <pc:docMk/>
          <pc:sldMk cId="736630575" sldId="259"/>
        </pc:sldMkLst>
        <pc:spChg chg="mod">
          <ac:chgData name="ALEKSANDRA FERRERO MAK" userId="S::aleksandra.fermak@educa.jcyl.es::80291f9f-ad05-4251-81cc-d9c3588d3202" providerId="AD" clId="Web-{C0122A6F-83DD-2751-78F8-D517AFFAD1BB}" dt="2026-03-16T12:54:43.208" v="271" actId="14100"/>
          <ac:spMkLst>
            <pc:docMk/>
            <pc:sldMk cId="736630575" sldId="259"/>
            <ac:spMk id="2" creationId="{11AAFC2D-3F04-D601-EE0C-4D6A3989A74B}"/>
          </ac:spMkLst>
        </pc:spChg>
        <pc:spChg chg="mod">
          <ac:chgData name="ALEKSANDRA FERRERO MAK" userId="S::aleksandra.fermak@educa.jcyl.es::80291f9f-ad05-4251-81cc-d9c3588d3202" providerId="AD" clId="Web-{C0122A6F-83DD-2751-78F8-D517AFFAD1BB}" dt="2026-03-16T13:02:49.635" v="431" actId="20577"/>
          <ac:spMkLst>
            <pc:docMk/>
            <pc:sldMk cId="736630575" sldId="259"/>
            <ac:spMk id="3" creationId="{DBD854EC-0CB8-3DA1-3880-935FC596D360}"/>
          </ac:spMkLst>
        </pc:spChg>
      </pc:sldChg>
      <pc:sldChg chg="modSp new">
        <pc:chgData name="ALEKSANDRA FERRERO MAK" userId="S::aleksandra.fermak@educa.jcyl.es::80291f9f-ad05-4251-81cc-d9c3588d3202" providerId="AD" clId="Web-{C0122A6F-83DD-2751-78F8-D517AFFAD1BB}" dt="2026-03-16T13:07:24.769" v="571" actId="20577"/>
        <pc:sldMkLst>
          <pc:docMk/>
          <pc:sldMk cId="772870785" sldId="260"/>
        </pc:sldMkLst>
        <pc:spChg chg="mod">
          <ac:chgData name="ALEKSANDRA FERRERO MAK" userId="S::aleksandra.fermak@educa.jcyl.es::80291f9f-ad05-4251-81cc-d9c3588d3202" providerId="AD" clId="Web-{C0122A6F-83DD-2751-78F8-D517AFFAD1BB}" dt="2026-03-16T13:07:24.769" v="571" actId="20577"/>
          <ac:spMkLst>
            <pc:docMk/>
            <pc:sldMk cId="772870785" sldId="260"/>
            <ac:spMk id="2" creationId="{7326F86E-35F7-8C6A-5B3E-1FE9452AC260}"/>
          </ac:spMkLst>
        </pc:spChg>
        <pc:spChg chg="mod">
          <ac:chgData name="ALEKSANDRA FERRERO MAK" userId="S::aleksandra.fermak@educa.jcyl.es::80291f9f-ad05-4251-81cc-d9c3588d3202" providerId="AD" clId="Web-{C0122A6F-83DD-2751-78F8-D517AFFAD1BB}" dt="2026-03-16T13:07:01.893" v="569" actId="20577"/>
          <ac:spMkLst>
            <pc:docMk/>
            <pc:sldMk cId="772870785" sldId="260"/>
            <ac:spMk id="3" creationId="{8BC137AC-AC6D-CA4B-6C5E-8020E2A30F5C}"/>
          </ac:spMkLst>
        </pc:spChg>
      </pc:sldChg>
    </pc:docChg>
  </pc:docChgLst>
  <pc:docChgLst>
    <pc:chgData name="ALEKSANDRA FERRERO MAK" userId="S::aleksandra.fermak@educa.jcyl.es::80291f9f-ad05-4251-81cc-d9c3588d3202" providerId="AD" clId="Web-{5A312143-70E9-2C24-E05C-B8292A41D50A}"/>
    <pc:docChg chg="modSld">
      <pc:chgData name="ALEKSANDRA FERRERO MAK" userId="S::aleksandra.fermak@educa.jcyl.es::80291f9f-ad05-4251-81cc-d9c3588d3202" providerId="AD" clId="Web-{5A312143-70E9-2C24-E05C-B8292A41D50A}" dt="2026-03-20T10:03:51.961" v="55" actId="20577"/>
      <pc:docMkLst>
        <pc:docMk/>
      </pc:docMkLst>
      <pc:sldChg chg="modSp">
        <pc:chgData name="ALEKSANDRA FERRERO MAK" userId="S::aleksandra.fermak@educa.jcyl.es::80291f9f-ad05-4251-81cc-d9c3588d3202" providerId="AD" clId="Web-{5A312143-70E9-2C24-E05C-B8292A41D50A}" dt="2026-03-20T10:03:51.961" v="55" actId="20577"/>
        <pc:sldMkLst>
          <pc:docMk/>
          <pc:sldMk cId="277229435" sldId="261"/>
        </pc:sldMkLst>
        <pc:spChg chg="mod">
          <ac:chgData name="ALEKSANDRA FERRERO MAK" userId="S::aleksandra.fermak@educa.jcyl.es::80291f9f-ad05-4251-81cc-d9c3588d3202" providerId="AD" clId="Web-{5A312143-70E9-2C24-E05C-B8292A41D50A}" dt="2026-03-20T10:03:51.961" v="55" actId="20577"/>
          <ac:spMkLst>
            <pc:docMk/>
            <pc:sldMk cId="277229435" sldId="261"/>
            <ac:spMk id="2" creationId="{0DBBB848-C882-3195-BE87-6767796FC6C6}"/>
          </ac:spMkLst>
        </pc:spChg>
      </pc:sldChg>
    </pc:docChg>
  </pc:docChgLst>
  <pc:docChgLst>
    <pc:chgData name="ALEKSANDRA FERRERO MAK" userId="S::aleksandra.fermak@educa.jcyl.es::80291f9f-ad05-4251-81cc-d9c3588d3202" providerId="AD" clId="Web-{6AE19709-C75E-6565-A8B7-67031F933B15}"/>
    <pc:docChg chg="addSld modSld">
      <pc:chgData name="ALEKSANDRA FERRERO MAK" userId="S::aleksandra.fermak@educa.jcyl.es::80291f9f-ad05-4251-81cc-d9c3588d3202" providerId="AD" clId="Web-{6AE19709-C75E-6565-A8B7-67031F933B15}" dt="2026-03-20T09:53:54.457" v="23" actId="14100"/>
      <pc:docMkLst>
        <pc:docMk/>
      </pc:docMkLst>
      <pc:sldChg chg="addSp modSp mod setBg">
        <pc:chgData name="ALEKSANDRA FERRERO MAK" userId="S::aleksandra.fermak@educa.jcyl.es::80291f9f-ad05-4251-81cc-d9c3588d3202" providerId="AD" clId="Web-{6AE19709-C75E-6565-A8B7-67031F933B15}" dt="2026-03-20T09:53:10.330" v="18" actId="20577"/>
        <pc:sldMkLst>
          <pc:docMk/>
          <pc:sldMk cId="736630575" sldId="259"/>
        </pc:sldMkLst>
        <pc:spChg chg="mod">
          <ac:chgData name="ALEKSANDRA FERRERO MAK" userId="S::aleksandra.fermak@educa.jcyl.es::80291f9f-ad05-4251-81cc-d9c3588d3202" providerId="AD" clId="Web-{6AE19709-C75E-6565-A8B7-67031F933B15}" dt="2026-03-20T09:53:10.330" v="18" actId="20577"/>
          <ac:spMkLst>
            <pc:docMk/>
            <pc:sldMk cId="736630575" sldId="259"/>
            <ac:spMk id="2" creationId="{11AAFC2D-3F04-D601-EE0C-4D6A3989A74B}"/>
          </ac:spMkLst>
        </pc:spChg>
        <pc:spChg chg="mod">
          <ac:chgData name="ALEKSANDRA FERRERO MAK" userId="S::aleksandra.fermak@educa.jcyl.es::80291f9f-ad05-4251-81cc-d9c3588d3202" providerId="AD" clId="Web-{6AE19709-C75E-6565-A8B7-67031F933B15}" dt="2026-03-20T09:50:50.918" v="1"/>
          <ac:spMkLst>
            <pc:docMk/>
            <pc:sldMk cId="736630575" sldId="259"/>
            <ac:spMk id="3" creationId="{DBD854EC-0CB8-3DA1-3880-935FC596D360}"/>
          </ac:spMkLst>
        </pc:spChg>
        <pc:spChg chg="add">
          <ac:chgData name="ALEKSANDRA FERRERO MAK" userId="S::aleksandra.fermak@educa.jcyl.es::80291f9f-ad05-4251-81cc-d9c3588d3202" providerId="AD" clId="Web-{6AE19709-C75E-6565-A8B7-67031F933B15}" dt="2026-03-20T09:50:50.918" v="1"/>
          <ac:spMkLst>
            <pc:docMk/>
            <pc:sldMk cId="736630575" sldId="259"/>
            <ac:spMk id="9" creationId="{F13C74B1-5B17-4795-BED0-7140497B445A}"/>
          </ac:spMkLst>
        </pc:spChg>
        <pc:spChg chg="add">
          <ac:chgData name="ALEKSANDRA FERRERO MAK" userId="S::aleksandra.fermak@educa.jcyl.es::80291f9f-ad05-4251-81cc-d9c3588d3202" providerId="AD" clId="Web-{6AE19709-C75E-6565-A8B7-67031F933B15}" dt="2026-03-20T09:50:50.918" v="1"/>
          <ac:spMkLst>
            <pc:docMk/>
            <pc:sldMk cId="736630575" sldId="259"/>
            <ac:spMk id="11" creationId="{D4974D33-8DC5-464E-8C6D-BE58F0669C17}"/>
          </ac:spMkLst>
        </pc:spChg>
        <pc:picChg chg="add mod">
          <ac:chgData name="ALEKSANDRA FERRERO MAK" userId="S::aleksandra.fermak@educa.jcyl.es::80291f9f-ad05-4251-81cc-d9c3588d3202" providerId="AD" clId="Web-{6AE19709-C75E-6565-A8B7-67031F933B15}" dt="2026-03-20T09:50:50.918" v="1"/>
          <ac:picMkLst>
            <pc:docMk/>
            <pc:sldMk cId="736630575" sldId="259"/>
            <ac:picMk id="4" creationId="{87590882-60D1-EFE3-C9F7-9D7F4E02C374}"/>
          </ac:picMkLst>
        </pc:picChg>
      </pc:sldChg>
      <pc:sldChg chg="modSp new">
        <pc:chgData name="ALEKSANDRA FERRERO MAK" userId="S::aleksandra.fermak@educa.jcyl.es::80291f9f-ad05-4251-81cc-d9c3588d3202" providerId="AD" clId="Web-{6AE19709-C75E-6565-A8B7-67031F933B15}" dt="2026-03-20T09:53:54.457" v="23" actId="14100"/>
        <pc:sldMkLst>
          <pc:docMk/>
          <pc:sldMk cId="277229435" sldId="261"/>
        </pc:sldMkLst>
        <pc:spChg chg="mod">
          <ac:chgData name="ALEKSANDRA FERRERO MAK" userId="S::aleksandra.fermak@educa.jcyl.es::80291f9f-ad05-4251-81cc-d9c3588d3202" providerId="AD" clId="Web-{6AE19709-C75E-6565-A8B7-67031F933B15}" dt="2026-03-20T09:53:54.457" v="23" actId="14100"/>
          <ac:spMkLst>
            <pc:docMk/>
            <pc:sldMk cId="277229435" sldId="261"/>
            <ac:spMk id="2" creationId="{0DBBB848-C882-3195-BE87-6767796FC6C6}"/>
          </ac:spMkLst>
        </pc:spChg>
        <pc:spChg chg="mod">
          <ac:chgData name="ALEKSANDRA FERRERO MAK" userId="S::aleksandra.fermak@educa.jcyl.es::80291f9f-ad05-4251-81cc-d9c3588d3202" providerId="AD" clId="Web-{6AE19709-C75E-6565-A8B7-67031F933B15}" dt="2026-03-20T09:53:33.925" v="20" actId="14100"/>
          <ac:spMkLst>
            <pc:docMk/>
            <pc:sldMk cId="277229435" sldId="261"/>
            <ac:spMk id="3" creationId="{0254CE9F-EE3C-5B57-6BDF-FB8D09ECEA28}"/>
          </ac:spMkLst>
        </pc:spChg>
      </pc:sldChg>
    </pc:docChg>
  </pc:docChgLst>
  <pc:docChgLst>
    <pc:chgData name="ALEKSANDRA FERRERO MAK" userId="S::aleksandra.fermak@educa.jcyl.es::80291f9f-ad05-4251-81cc-d9c3588d3202" providerId="AD" clId="Web-{31E4B0F3-4451-4124-B4A8-7A54A22F672D}"/>
    <pc:docChg chg="modSld">
      <pc:chgData name="ALEKSANDRA FERRERO MAK" userId="S::aleksandra.fermak@educa.jcyl.es::80291f9f-ad05-4251-81cc-d9c3588d3202" providerId="AD" clId="Web-{31E4B0F3-4451-4124-B4A8-7A54A22F672D}" dt="2026-03-16T13:16:02.063" v="14"/>
      <pc:docMkLst>
        <pc:docMk/>
      </pc:docMkLst>
      <pc:sldChg chg="addSp delSp modSp mod setBg setClrOvrMap">
        <pc:chgData name="ALEKSANDRA FERRERO MAK" userId="S::aleksandra.fermak@educa.jcyl.es::80291f9f-ad05-4251-81cc-d9c3588d3202" providerId="AD" clId="Web-{31E4B0F3-4451-4124-B4A8-7A54A22F672D}" dt="2026-03-16T13:16:02.063" v="14"/>
        <pc:sldMkLst>
          <pc:docMk/>
          <pc:sldMk cId="2406273178" sldId="256"/>
        </pc:sldMkLst>
        <pc:spChg chg="mod">
          <ac:chgData name="ALEKSANDRA FERRERO MAK" userId="S::aleksandra.fermak@educa.jcyl.es::80291f9f-ad05-4251-81cc-d9c3588d3202" providerId="AD" clId="Web-{31E4B0F3-4451-4124-B4A8-7A54A22F672D}" dt="2026-03-16T13:16:02.063" v="14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ALEKSANDRA FERRERO MAK" userId="S::aleksandra.fermak@educa.jcyl.es::80291f9f-ad05-4251-81cc-d9c3588d3202" providerId="AD" clId="Web-{31E4B0F3-4451-4124-B4A8-7A54A22F672D}" dt="2026-03-16T13:16:02.063" v="14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ALEKSANDRA FERRERO MAK" userId="S::aleksandra.fermak@educa.jcyl.es::80291f9f-ad05-4251-81cc-d9c3588d3202" providerId="AD" clId="Web-{31E4B0F3-4451-4124-B4A8-7A54A22F672D}" dt="2026-03-16T13:16:02.063" v="14"/>
          <ac:spMkLst>
            <pc:docMk/>
            <pc:sldMk cId="2406273178" sldId="256"/>
            <ac:spMk id="19" creationId="{0671A8AE-40A1-4631-A6B8-581AFF065482}"/>
          </ac:spMkLst>
        </pc:spChg>
        <pc:spChg chg="add">
          <ac:chgData name="ALEKSANDRA FERRERO MAK" userId="S::aleksandra.fermak@educa.jcyl.es::80291f9f-ad05-4251-81cc-d9c3588d3202" providerId="AD" clId="Web-{31E4B0F3-4451-4124-B4A8-7A54A22F672D}" dt="2026-03-16T13:16:02.063" v="14"/>
          <ac:spMkLst>
            <pc:docMk/>
            <pc:sldMk cId="2406273178" sldId="256"/>
            <ac:spMk id="20" creationId="{AB58EF07-17C2-48CF-ABB0-EEF1F17CB8F0}"/>
          </ac:spMkLst>
        </pc:spChg>
        <pc:spChg chg="add">
          <ac:chgData name="ALEKSANDRA FERRERO MAK" userId="S::aleksandra.fermak@educa.jcyl.es::80291f9f-ad05-4251-81cc-d9c3588d3202" providerId="AD" clId="Web-{31E4B0F3-4451-4124-B4A8-7A54A22F672D}" dt="2026-03-16T13:16:02.063" v="14"/>
          <ac:spMkLst>
            <pc:docMk/>
            <pc:sldMk cId="2406273178" sldId="256"/>
            <ac:spMk id="21" creationId="{AF2F604E-43BE-4DC3-B983-E071523364F8}"/>
          </ac:spMkLst>
        </pc:spChg>
        <pc:spChg chg="add">
          <ac:chgData name="ALEKSANDRA FERRERO MAK" userId="S::aleksandra.fermak@educa.jcyl.es::80291f9f-ad05-4251-81cc-d9c3588d3202" providerId="AD" clId="Web-{31E4B0F3-4451-4124-B4A8-7A54A22F672D}" dt="2026-03-16T13:16:02.063" v="14"/>
          <ac:spMkLst>
            <pc:docMk/>
            <pc:sldMk cId="2406273178" sldId="256"/>
            <ac:spMk id="22" creationId="{08C9B587-E65E-4B52-B37C-ABEBB6E87928}"/>
          </ac:spMkLst>
        </pc:spChg>
        <pc:picChg chg="add mod ord">
          <ac:chgData name="ALEKSANDRA FERRERO MAK" userId="S::aleksandra.fermak@educa.jcyl.es::80291f9f-ad05-4251-81cc-d9c3588d3202" providerId="AD" clId="Web-{31E4B0F3-4451-4124-B4A8-7A54A22F672D}" dt="2026-03-16T13:16:02.063" v="14"/>
          <ac:picMkLst>
            <pc:docMk/>
            <pc:sldMk cId="2406273178" sldId="256"/>
            <ac:picMk id="4" creationId="{51CA3211-0310-035A-24D6-27EFE9EA3A53}"/>
          </ac:picMkLst>
        </pc:picChg>
      </pc:sldChg>
      <pc:sldChg chg="addSp modSp mod setBg">
        <pc:chgData name="ALEKSANDRA FERRERO MAK" userId="S::aleksandra.fermak@educa.jcyl.es::80291f9f-ad05-4251-81cc-d9c3588d3202" providerId="AD" clId="Web-{31E4B0F3-4451-4124-B4A8-7A54A22F672D}" dt="2026-03-16T13:14:04.981" v="8" actId="20577"/>
        <pc:sldMkLst>
          <pc:docMk/>
          <pc:sldMk cId="772870785" sldId="260"/>
        </pc:sldMkLst>
        <pc:spChg chg="mod">
          <ac:chgData name="ALEKSANDRA FERRERO MAK" userId="S::aleksandra.fermak@educa.jcyl.es::80291f9f-ad05-4251-81cc-d9c3588d3202" providerId="AD" clId="Web-{31E4B0F3-4451-4124-B4A8-7A54A22F672D}" dt="2026-03-16T13:13:02.557" v="3"/>
          <ac:spMkLst>
            <pc:docMk/>
            <pc:sldMk cId="772870785" sldId="260"/>
            <ac:spMk id="2" creationId="{7326F86E-35F7-8C6A-5B3E-1FE9452AC260}"/>
          </ac:spMkLst>
        </pc:spChg>
        <pc:spChg chg="mod ord">
          <ac:chgData name="ALEKSANDRA FERRERO MAK" userId="S::aleksandra.fermak@educa.jcyl.es::80291f9f-ad05-4251-81cc-d9c3588d3202" providerId="AD" clId="Web-{31E4B0F3-4451-4124-B4A8-7A54A22F672D}" dt="2026-03-16T13:14:04.981" v="8" actId="20577"/>
          <ac:spMkLst>
            <pc:docMk/>
            <pc:sldMk cId="772870785" sldId="260"/>
            <ac:spMk id="3" creationId="{8BC137AC-AC6D-CA4B-6C5E-8020E2A30F5C}"/>
          </ac:spMkLst>
        </pc:spChg>
        <pc:spChg chg="add">
          <ac:chgData name="ALEKSANDRA FERRERO MAK" userId="S::aleksandra.fermak@educa.jcyl.es::80291f9f-ad05-4251-81cc-d9c3588d3202" providerId="AD" clId="Web-{31E4B0F3-4451-4124-B4A8-7A54A22F672D}" dt="2026-03-16T13:13:02.557" v="3"/>
          <ac:spMkLst>
            <pc:docMk/>
            <pc:sldMk cId="772870785" sldId="260"/>
            <ac:spMk id="10" creationId="{2172A0AC-3DCE-4672-BCAF-28FEF91F6020}"/>
          </ac:spMkLst>
        </pc:spChg>
        <pc:spChg chg="add">
          <ac:chgData name="ALEKSANDRA FERRERO MAK" userId="S::aleksandra.fermak@educa.jcyl.es::80291f9f-ad05-4251-81cc-d9c3588d3202" providerId="AD" clId="Web-{31E4B0F3-4451-4124-B4A8-7A54A22F672D}" dt="2026-03-16T13:13:02.557" v="3"/>
          <ac:spMkLst>
            <pc:docMk/>
            <pc:sldMk cId="772870785" sldId="260"/>
            <ac:spMk id="12" creationId="{AE6F1C77-EDC9-4C5F-8C1C-62DD46BDA3C3}"/>
          </ac:spMkLst>
        </pc:spChg>
        <pc:picChg chg="add mod ord">
          <ac:chgData name="ALEKSANDRA FERRERO MAK" userId="S::aleksandra.fermak@educa.jcyl.es::80291f9f-ad05-4251-81cc-d9c3588d3202" providerId="AD" clId="Web-{31E4B0F3-4451-4124-B4A8-7A54A22F672D}" dt="2026-03-16T13:13:02.557" v="3"/>
          <ac:picMkLst>
            <pc:docMk/>
            <pc:sldMk cId="772870785" sldId="260"/>
            <ac:picMk id="4" creationId="{2749DA34-D774-C987-6477-7D9B2F52788E}"/>
          </ac:picMkLst>
        </pc:picChg>
        <pc:picChg chg="add mod ord">
          <ac:chgData name="ALEKSANDRA FERRERO MAK" userId="S::aleksandra.fermak@educa.jcyl.es::80291f9f-ad05-4251-81cc-d9c3588d3202" providerId="AD" clId="Web-{31E4B0F3-4451-4124-B4A8-7A54A22F672D}" dt="2026-03-16T13:13:02.557" v="3"/>
          <ac:picMkLst>
            <pc:docMk/>
            <pc:sldMk cId="772870785" sldId="260"/>
            <ac:picMk id="5" creationId="{021536D5-06D2-8D05-7FCA-8FC5CD21E0C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20/03/2026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La corona de Aragón: Una vocación mediterránea - Fundación Foros de la  Concordia">
            <a:extLst>
              <a:ext uri="{FF2B5EF4-FFF2-40B4-BE49-F238E27FC236}">
                <a16:creationId xmlns:a16="http://schemas.microsoft.com/office/drawing/2014/main" id="{51CA3211-0310-035A-24D6-27EFE9EA3A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415" b="-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0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s-ES" sz="4800">
                <a:solidFill>
                  <a:schemeClr val="bg1"/>
                </a:solidFill>
              </a:rPr>
              <a:t>The Crown Of Aragon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es-ES" sz="2000">
              <a:solidFill>
                <a:schemeClr val="bg1"/>
              </a:solidFill>
            </a:endParaRP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B5D606-D90A-A7C4-2726-228224D37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s-ES" sz="5400" err="1"/>
              <a:t>Territories</a:t>
            </a:r>
            <a:r>
              <a:rPr lang="es-ES" sz="5400"/>
              <a:t> </a:t>
            </a:r>
          </a:p>
        </p:txBody>
      </p:sp>
      <p:sp>
        <p:nvSpPr>
          <p:cNvPr id="54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EC2755-8F09-FB96-2761-61685B205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3200" err="1"/>
              <a:t>Consisted</a:t>
            </a:r>
            <a:r>
              <a:rPr lang="es-ES" sz="3200"/>
              <a:t> </a:t>
            </a:r>
            <a:r>
              <a:rPr lang="es-ES" sz="3200" err="1"/>
              <a:t>of</a:t>
            </a:r>
            <a:r>
              <a:rPr lang="es-ES" sz="3200"/>
              <a:t> </a:t>
            </a:r>
            <a:r>
              <a:rPr lang="es-ES" sz="3200" err="1"/>
              <a:t>three</a:t>
            </a:r>
            <a:r>
              <a:rPr lang="es-ES" sz="3200"/>
              <a:t> </a:t>
            </a:r>
            <a:r>
              <a:rPr lang="es-ES" sz="3200" err="1"/>
              <a:t>territories</a:t>
            </a:r>
            <a:r>
              <a:rPr lang="es-ES" sz="3200"/>
              <a:t> (</a:t>
            </a:r>
            <a:r>
              <a:rPr lang="es-ES" sz="3200" err="1"/>
              <a:t>Aragon</a:t>
            </a:r>
            <a:r>
              <a:rPr lang="es-ES" sz="3200"/>
              <a:t>, </a:t>
            </a:r>
            <a:r>
              <a:rPr lang="es-ES" sz="3200" err="1"/>
              <a:t>Catalonia</a:t>
            </a:r>
            <a:r>
              <a:rPr lang="es-ES" sz="3200"/>
              <a:t> and Valencia).</a:t>
            </a:r>
          </a:p>
          <a:p>
            <a:pPr marL="0" indent="0">
              <a:buNone/>
            </a:pPr>
            <a:r>
              <a:rPr lang="es-ES" sz="3200" err="1"/>
              <a:t>Each</a:t>
            </a:r>
            <a:r>
              <a:rPr lang="es-ES" sz="3200"/>
              <a:t> </a:t>
            </a:r>
            <a:r>
              <a:rPr lang="es-ES" sz="3200" err="1"/>
              <a:t>had</a:t>
            </a:r>
            <a:r>
              <a:rPr lang="es-ES" sz="3200"/>
              <a:t> </a:t>
            </a:r>
            <a:r>
              <a:rPr lang="es-ES" sz="3200" err="1"/>
              <a:t>its</a:t>
            </a:r>
            <a:r>
              <a:rPr lang="es-ES" sz="3200"/>
              <a:t> </a:t>
            </a:r>
            <a:r>
              <a:rPr lang="es-ES" sz="3200" err="1"/>
              <a:t>own</a:t>
            </a:r>
            <a:r>
              <a:rPr lang="es-ES" sz="3200"/>
              <a:t> </a:t>
            </a:r>
            <a:r>
              <a:rPr lang="es-ES" sz="3200" err="1"/>
              <a:t>laws</a:t>
            </a:r>
            <a:r>
              <a:rPr lang="es-ES" sz="3200"/>
              <a:t> and </a:t>
            </a:r>
            <a:r>
              <a:rPr lang="es-ES" sz="3200" err="1"/>
              <a:t>institution</a:t>
            </a:r>
            <a:r>
              <a:rPr lang="es-ES" sz="3200"/>
              <a:t>, </a:t>
            </a:r>
            <a:r>
              <a:rPr lang="es-ES" sz="3200" err="1"/>
              <a:t>but</a:t>
            </a:r>
            <a:r>
              <a:rPr lang="es-ES" sz="3200"/>
              <a:t> </a:t>
            </a:r>
            <a:r>
              <a:rPr lang="es-ES" sz="3200" err="1"/>
              <a:t>they</a:t>
            </a:r>
            <a:r>
              <a:rPr lang="es-ES" sz="3200"/>
              <a:t> </a:t>
            </a:r>
            <a:r>
              <a:rPr lang="es-ES" sz="3200" err="1"/>
              <a:t>had</a:t>
            </a:r>
            <a:r>
              <a:rPr lang="es-ES" sz="3200"/>
              <a:t> </a:t>
            </a:r>
            <a:r>
              <a:rPr lang="es-ES" sz="3200" err="1"/>
              <a:t>the</a:t>
            </a:r>
            <a:r>
              <a:rPr lang="es-ES" sz="3200"/>
              <a:t> </a:t>
            </a:r>
            <a:r>
              <a:rPr lang="es-ES" sz="3200" err="1"/>
              <a:t>same</a:t>
            </a:r>
            <a:r>
              <a:rPr lang="es-ES" sz="3200"/>
              <a:t> </a:t>
            </a:r>
            <a:r>
              <a:rPr lang="es-ES" sz="3200" err="1"/>
              <a:t>monarch</a:t>
            </a:r>
            <a:r>
              <a:rPr lang="es-ES" sz="3600"/>
              <a:t>.</a:t>
            </a:r>
          </a:p>
          <a:p>
            <a:pPr marL="0" indent="0">
              <a:buNone/>
            </a:pPr>
            <a:endParaRPr lang="es-ES" sz="2200"/>
          </a:p>
        </p:txBody>
      </p:sp>
      <p:pic>
        <p:nvPicPr>
          <p:cNvPr id="4" name="Imagen 3" descr="Reino de Aragón - Wikipedia, la enciclopedia libre">
            <a:extLst>
              <a:ext uri="{FF2B5EF4-FFF2-40B4-BE49-F238E27FC236}">
                <a16:creationId xmlns:a16="http://schemas.microsoft.com/office/drawing/2014/main" id="{DF44F5CA-5A51-BE49-485D-113904B1F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136233"/>
            <a:ext cx="5458968" cy="458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29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Reyes y Reinas de Aragón. Los orígenes">
            <a:extLst>
              <a:ext uri="{FF2B5EF4-FFF2-40B4-BE49-F238E27FC236}">
                <a16:creationId xmlns:a16="http://schemas.microsoft.com/office/drawing/2014/main" id="{EE1A2CD1-B6D9-72C5-B9EF-EC7F9B6FC5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66" r="2473" b="-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F9484D-91D2-9891-0C3B-487ABEF6E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ES" sz="4800" err="1"/>
              <a:t>Monarchs</a:t>
            </a:r>
            <a:r>
              <a:rPr lang="es-ES" sz="480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A96AF8-937D-71D7-ADB9-A995B69B1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3200" err="1"/>
              <a:t>Monarchs</a:t>
            </a:r>
            <a:r>
              <a:rPr lang="es-ES" sz="3200"/>
              <a:t> </a:t>
            </a:r>
            <a:r>
              <a:rPr lang="es-ES" sz="3200" err="1"/>
              <a:t>had</a:t>
            </a:r>
            <a:r>
              <a:rPr lang="es-ES" sz="3200"/>
              <a:t> </a:t>
            </a:r>
            <a:r>
              <a:rPr lang="es-ES" sz="3200" err="1"/>
              <a:t>to</a:t>
            </a:r>
            <a:r>
              <a:rPr lang="es-ES" sz="3200"/>
              <a:t> </a:t>
            </a:r>
            <a:r>
              <a:rPr lang="es-ES" sz="3200" err="1"/>
              <a:t>swear</a:t>
            </a:r>
            <a:r>
              <a:rPr lang="es-ES" sz="3200"/>
              <a:t> </a:t>
            </a:r>
            <a:r>
              <a:rPr lang="es-ES" sz="3200" err="1"/>
              <a:t>an</a:t>
            </a:r>
            <a:r>
              <a:rPr lang="es-ES" sz="3200"/>
              <a:t> </a:t>
            </a:r>
            <a:r>
              <a:rPr lang="es-ES" sz="3200" err="1"/>
              <a:t>cath</a:t>
            </a:r>
            <a:r>
              <a:rPr lang="es-ES" sz="3200"/>
              <a:t> </a:t>
            </a:r>
            <a:r>
              <a:rPr lang="es-ES" sz="3200" err="1"/>
              <a:t>to</a:t>
            </a:r>
            <a:r>
              <a:rPr lang="es-ES" sz="3200"/>
              <a:t> </a:t>
            </a:r>
            <a:r>
              <a:rPr lang="es-ES" sz="3200" err="1"/>
              <a:t>respect</a:t>
            </a:r>
            <a:r>
              <a:rPr lang="es-ES" sz="3200"/>
              <a:t> </a:t>
            </a:r>
            <a:r>
              <a:rPr lang="es-ES" sz="3200" err="1"/>
              <a:t>the</a:t>
            </a:r>
            <a:r>
              <a:rPr lang="es-ES" sz="3200"/>
              <a:t> fueros </a:t>
            </a:r>
            <a:r>
              <a:rPr lang="es-ES" sz="3200" err="1"/>
              <a:t>of</a:t>
            </a:r>
            <a:r>
              <a:rPr lang="es-ES" sz="3200"/>
              <a:t> </a:t>
            </a:r>
            <a:r>
              <a:rPr lang="es-ES" sz="3200" err="1"/>
              <a:t>each</a:t>
            </a:r>
            <a:r>
              <a:rPr lang="es-ES" sz="3200"/>
              <a:t> </a:t>
            </a:r>
            <a:r>
              <a:rPr lang="es-ES" sz="3200" err="1"/>
              <a:t>territory,reach</a:t>
            </a:r>
            <a:r>
              <a:rPr lang="es-ES" sz="3200"/>
              <a:t> </a:t>
            </a:r>
            <a:r>
              <a:rPr lang="es-ES" sz="3200" err="1"/>
              <a:t>agreements</a:t>
            </a:r>
            <a:r>
              <a:rPr lang="es-ES" sz="3200"/>
              <a:t> </a:t>
            </a:r>
            <a:r>
              <a:rPr lang="es-ES" sz="3200" err="1"/>
              <a:t>whit</a:t>
            </a:r>
            <a:r>
              <a:rPr lang="es-ES" sz="3200"/>
              <a:t> </a:t>
            </a:r>
            <a:r>
              <a:rPr lang="es-ES" sz="3200" err="1"/>
              <a:t>the</a:t>
            </a:r>
            <a:r>
              <a:rPr lang="es-ES" sz="3200"/>
              <a:t> Cortes.</a:t>
            </a:r>
          </a:p>
        </p:txBody>
      </p:sp>
    </p:spTree>
    <p:extLst>
      <p:ext uri="{BB962C8B-B14F-4D97-AF65-F5344CB8AC3E}">
        <p14:creationId xmlns:p14="http://schemas.microsoft.com/office/powerpoint/2010/main" val="163870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AAFC2D-3F04-D601-EE0C-4D6A3989A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ES" sz="5400" err="1"/>
              <a:t>Catalonia</a:t>
            </a:r>
            <a:r>
              <a:rPr lang="es-ES" sz="5400"/>
              <a:t> </a:t>
            </a:r>
            <a:r>
              <a:rPr lang="es-ES" sz="5400" err="1"/>
              <a:t>Counties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D854EC-0CB8-3DA1-3880-935FC596D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200"/>
              <a:t>Each territory had its own Courts, which voted on  laws and types.</a:t>
            </a:r>
          </a:p>
          <a:p>
            <a:pPr marL="0" indent="0">
              <a:buNone/>
            </a:pPr>
            <a:r>
              <a:rPr lang="es-ES" sz="2200"/>
              <a:t>Each territorys also had a Diputacion General or Generalitat, which had executive powers.</a:t>
            </a:r>
          </a:p>
        </p:txBody>
      </p:sp>
      <p:pic>
        <p:nvPicPr>
          <p:cNvPr id="4" name="Imagen 3" descr="Reyes y Dinastías.: Historia de los Condados Catalanes hasta su integración  en la Corona de Aragón (s.VIII-s.XII)">
            <a:extLst>
              <a:ext uri="{FF2B5EF4-FFF2-40B4-BE49-F238E27FC236}">
                <a16:creationId xmlns:a16="http://schemas.microsoft.com/office/drawing/2014/main" id="{87590882-60D1-EFE3-C9F7-9D7F4E02C3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6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663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Cereales de grano entero: ¿Son buenos o malos? - Centro de Estudios en  Nutrición">
            <a:extLst>
              <a:ext uri="{FF2B5EF4-FFF2-40B4-BE49-F238E27FC236}">
                <a16:creationId xmlns:a16="http://schemas.microsoft.com/office/drawing/2014/main" id="{021536D5-06D2-8D05-7FCA-8FC5CD21E0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14426" r="21192" b="-1"/>
          <a:stretch>
            <a:fillRect/>
          </a:stretch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26F86E-35F7-8C6A-5B3E-1FE9452AC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Agricultural and comercial economy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C137AC-AC6D-CA4B-6C5E-8020E2A30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5"/>
            <a:ext cx="4619621" cy="395717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3200" err="1">
                <a:solidFill>
                  <a:srgbClr val="FFFFFF"/>
                </a:solidFill>
              </a:rPr>
              <a:t>Economy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was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based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on</a:t>
            </a:r>
            <a:r>
              <a:rPr lang="es-ES" sz="3200">
                <a:solidFill>
                  <a:srgbClr val="FFFFFF"/>
                </a:solidFill>
              </a:rPr>
              <a:t> arable and </a:t>
            </a:r>
            <a:r>
              <a:rPr lang="es-ES" sz="3200" err="1">
                <a:solidFill>
                  <a:srgbClr val="FFFFFF"/>
                </a:solidFill>
              </a:rPr>
              <a:t>livestok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farming</a:t>
            </a:r>
            <a:r>
              <a:rPr lang="es-ES" sz="3200">
                <a:solidFill>
                  <a:srgbClr val="FFFFFF"/>
                </a:solidFill>
              </a:rPr>
              <a:t> (cereal, </a:t>
            </a:r>
            <a:r>
              <a:rPr lang="es-ES" sz="3200" err="1">
                <a:solidFill>
                  <a:srgbClr val="FFFFFF"/>
                </a:solidFill>
              </a:rPr>
              <a:t>vines</a:t>
            </a:r>
            <a:r>
              <a:rPr lang="es-ES" sz="3200">
                <a:solidFill>
                  <a:srgbClr val="FFFFFF"/>
                </a:solidFill>
              </a:rPr>
              <a:t> and olives) </a:t>
            </a:r>
            <a:r>
              <a:rPr lang="es-ES" sz="3200" err="1">
                <a:solidFill>
                  <a:srgbClr val="FFFFFF"/>
                </a:solidFill>
              </a:rPr>
              <a:t>fruit</a:t>
            </a:r>
            <a:r>
              <a:rPr lang="es-ES" sz="3200">
                <a:solidFill>
                  <a:srgbClr val="FFFFFF"/>
                </a:solidFill>
              </a:rPr>
              <a:t> vegetables </a:t>
            </a:r>
            <a:r>
              <a:rPr lang="es-ES" sz="3200" err="1">
                <a:solidFill>
                  <a:srgbClr val="FFFFFF"/>
                </a:solidFill>
              </a:rPr>
              <a:t>sheep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farming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mediterranean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trade</a:t>
            </a:r>
            <a:r>
              <a:rPr lang="es-ES" sz="3200">
                <a:solidFill>
                  <a:srgbClr val="FFFFFF"/>
                </a:solidFill>
              </a:rPr>
              <a:t> led </a:t>
            </a:r>
            <a:r>
              <a:rPr lang="es-ES" sz="3200" err="1">
                <a:solidFill>
                  <a:srgbClr val="FFFFFF"/>
                </a:solidFill>
              </a:rPr>
              <a:t>to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economic</a:t>
            </a:r>
            <a:r>
              <a:rPr lang="es-ES" sz="3200">
                <a:solidFill>
                  <a:srgbClr val="FFFFFF"/>
                </a:solidFill>
              </a:rPr>
              <a:t> </a:t>
            </a:r>
            <a:r>
              <a:rPr lang="es-ES" sz="3200" err="1">
                <a:solidFill>
                  <a:srgbClr val="FFFFFF"/>
                </a:solidFill>
              </a:rPr>
              <a:t>prosperity</a:t>
            </a:r>
            <a:r>
              <a:rPr lang="es-ES" sz="320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4" name="Imagen 3" descr="Hermosa Ilustración De Una Botella De Vino Y Una Copa Llena De Vino Tinto,  Acompañada De Aceitunas Verdes Y Ramas De Olivo, Evoca Stock de ilustración  - Ilustración de cristal, artístico: 397204254">
            <a:extLst>
              <a:ext uri="{FF2B5EF4-FFF2-40B4-BE49-F238E27FC236}">
                <a16:creationId xmlns:a16="http://schemas.microsoft.com/office/drawing/2014/main" id="{2749DA34-D774-C987-6477-7D9B2F5278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48" r="3788"/>
          <a:stretch>
            <a:fillRect/>
          </a:stretch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72870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BBB848-C882-3195-BE87-6767796FC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50581"/>
          </a:xfrm>
        </p:spPr>
        <p:txBody>
          <a:bodyPr/>
          <a:lstStyle/>
          <a:p>
            <a:r>
              <a:rPr lang="en" sz="9600">
                <a:solidFill>
                  <a:srgbClr val="1F1F1F"/>
                </a:solidFill>
                <a:highlight>
                  <a:srgbClr val="F8F9FA"/>
                </a:highlight>
                <a:latin typeface="Consolas"/>
              </a:rPr>
              <a:t>Thank you for your </a:t>
            </a:r>
            <a:r>
              <a:rPr lang="en" sz="9600" err="1">
                <a:solidFill>
                  <a:srgbClr val="1F1F1F"/>
                </a:solidFill>
                <a:highlight>
                  <a:srgbClr val="F8F9FA"/>
                </a:highlight>
                <a:latin typeface="Consolas"/>
              </a:rPr>
              <a:t>attencion</a:t>
            </a:r>
            <a:r>
              <a:rPr lang="en" sz="9600">
                <a:solidFill>
                  <a:srgbClr val="1F1F1F"/>
                </a:solidFill>
                <a:highlight>
                  <a:srgbClr val="F8F9FA"/>
                </a:highlight>
                <a:latin typeface="Consolas"/>
              </a:rPr>
              <a:t> </a:t>
            </a:r>
            <a:r>
              <a:rPr lang="en" sz="9600" err="1">
                <a:solidFill>
                  <a:srgbClr val="1F1F1F"/>
                </a:solidFill>
                <a:highlight>
                  <a:srgbClr val="F8F9FA"/>
                </a:highlight>
                <a:latin typeface="Consolas"/>
              </a:rPr>
              <a:t>theacher</a:t>
            </a:r>
            <a:r>
              <a:rPr lang="en" sz="9600">
                <a:solidFill>
                  <a:srgbClr val="1F1F1F"/>
                </a:solidFill>
                <a:highlight>
                  <a:srgbClr val="F8F9FA"/>
                </a:highlight>
                <a:latin typeface="Consolas"/>
              </a:rPr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54CE9F-EE3C-5B57-6BDF-FB8D09ECE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80681"/>
            <a:ext cx="10515600" cy="196282"/>
          </a:xfrm>
        </p:spPr>
        <p:txBody>
          <a:bodyPr>
            <a:normAutofit fontScale="32500" lnSpcReduction="20000"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2294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1B4E9A34CD984E90734AC976B88696" ma:contentTypeVersion="11" ma:contentTypeDescription="Crear nuevo documento." ma:contentTypeScope="" ma:versionID="b74be0d581727fdccab04d6f7e196ed0">
  <xsd:schema xmlns:xsd="http://www.w3.org/2001/XMLSchema" xmlns:xs="http://www.w3.org/2001/XMLSchema" xmlns:p="http://schemas.microsoft.com/office/2006/metadata/properties" xmlns:ns2="f44716c7-f69e-44c1-b91c-9bfda0a5bd1a" xmlns:ns3="0ff6ae24-8256-4dc7-9f58-68b01bd39fa5" targetNamespace="http://schemas.microsoft.com/office/2006/metadata/properties" ma:root="true" ma:fieldsID="8155228709674472ad3d67e5e4b44760" ns2:_="" ns3:_="">
    <xsd:import namespace="f44716c7-f69e-44c1-b91c-9bfda0a5bd1a"/>
    <xsd:import namespace="0ff6ae24-8256-4dc7-9f58-68b01bd39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4716c7-f69e-44c1-b91c-9bfda0a5bd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6ae24-8256-4dc7-9f58-68b01bd39fa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c5b9888-9aa9-461b-b354-c6edc947055d}" ma:internalName="TaxCatchAll" ma:showField="CatchAllData" ma:web="0ff6ae24-8256-4dc7-9f58-68b01bd39f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4716c7-f69e-44c1-b91c-9bfda0a5bd1a">
      <Terms xmlns="http://schemas.microsoft.com/office/infopath/2007/PartnerControls"/>
    </lcf76f155ced4ddcb4097134ff3c332f>
    <TaxCatchAll xmlns="0ff6ae24-8256-4dc7-9f58-68b01bd39fa5" xsi:nil="true"/>
  </documentManagement>
</p:properties>
</file>

<file path=customXml/itemProps1.xml><?xml version="1.0" encoding="utf-8"?>
<ds:datastoreItem xmlns:ds="http://schemas.openxmlformats.org/officeDocument/2006/customXml" ds:itemID="{75242F50-F9B7-4D99-BACB-3C286297C065}"/>
</file>

<file path=customXml/itemProps2.xml><?xml version="1.0" encoding="utf-8"?>
<ds:datastoreItem xmlns:ds="http://schemas.openxmlformats.org/officeDocument/2006/customXml" ds:itemID="{241677EF-73C3-4920-8491-E4992AF2BE8B}"/>
</file>

<file path=customXml/itemProps3.xml><?xml version="1.0" encoding="utf-8"?>
<ds:datastoreItem xmlns:ds="http://schemas.openxmlformats.org/officeDocument/2006/customXml" ds:itemID="{B321A77C-5325-4A60-BD1D-DA54F8BF05E4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de Office</vt:lpstr>
      <vt:lpstr>The Crown Of Aragon </vt:lpstr>
      <vt:lpstr>Territories </vt:lpstr>
      <vt:lpstr>Monarchs </vt:lpstr>
      <vt:lpstr>Catalonia Counties</vt:lpstr>
      <vt:lpstr>Agricultural and comercial economy </vt:lpstr>
      <vt:lpstr>Thank you for your attencion theacher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2026-03-16T12:38:47Z</dcterms:created>
  <dcterms:modified xsi:type="dcterms:W3CDTF">2026-03-20T10:04:32Z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0x0101007D1B4E9A34CD984E90734AC976B88696</vt:lpwstr>
  </property>
  <property fmtid="{D5CDD505-2E9C-101B-9397-08002B2CF9AE}" pid="3" name="Order">
    <vt:r8>5100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</Properties>
</file>