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8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4D5FD2-3B36-436A-B9EB-68823B21CE7E}" type="datetimeFigureOut">
              <a:rPr lang="es-ES" smtClean="0"/>
              <a:t>21/12/2024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70FCC8-197C-48ED-9466-DF09B3464D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8344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70FCC8-197C-48ED-9466-DF09B3464D84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43478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FF363AF-B811-4E36-A808-20D66FBDA835}" type="datetimeFigureOut">
              <a:rPr lang="es-ES" smtClean="0"/>
              <a:t>21/12/2024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E483F09-B263-4C82-8F81-E904050E200A}" type="slidenum">
              <a:rPr lang="es-ES" smtClean="0"/>
              <a:t>‹Nº›</a:t>
            </a:fld>
            <a:endParaRPr lang="es-ES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947865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363AF-B811-4E36-A808-20D66FBDA835}" type="datetimeFigureOut">
              <a:rPr lang="es-ES" smtClean="0"/>
              <a:t>21/12/2024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83F09-B263-4C82-8F81-E904050E20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041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FF363AF-B811-4E36-A808-20D66FBDA835}" type="datetimeFigureOut">
              <a:rPr lang="es-ES" smtClean="0"/>
              <a:t>21/12/2024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483F09-B263-4C82-8F81-E904050E200A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2481065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363AF-B811-4E36-A808-20D66FBDA835}" type="datetimeFigureOut">
              <a:rPr lang="es-ES" smtClean="0"/>
              <a:t>21/12/2024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83F09-B263-4C82-8F81-E904050E20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9755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363AF-B811-4E36-A808-20D66FBDA835}" type="datetimeFigureOut">
              <a:rPr lang="es-ES" smtClean="0"/>
              <a:t>21/12/2024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83F09-B263-4C82-8F81-E904050E20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3518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363AF-B811-4E36-A808-20D66FBDA835}" type="datetimeFigureOut">
              <a:rPr lang="es-ES" smtClean="0"/>
              <a:t>21/12/2024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83F09-B263-4C82-8F81-E904050E20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2343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363AF-B811-4E36-A808-20D66FBDA835}" type="datetimeFigureOut">
              <a:rPr lang="es-ES" smtClean="0"/>
              <a:t>21/12/2024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83F09-B263-4C82-8F81-E904050E20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4361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FF363AF-B811-4E36-A808-20D66FBDA835}" type="datetimeFigureOut">
              <a:rPr lang="es-ES" smtClean="0"/>
              <a:t>21/12/2024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483F09-B263-4C82-8F81-E904050E200A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06356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FF363AF-B811-4E36-A808-20D66FBDA835}" type="datetimeFigureOut">
              <a:rPr lang="es-ES" smtClean="0"/>
              <a:t>21/12/2024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483F09-B263-4C82-8F81-E904050E200A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22858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363AF-B811-4E36-A808-20D66FBDA835}" type="datetimeFigureOut">
              <a:rPr lang="es-ES" smtClean="0"/>
              <a:t>21/12/2024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83F09-B263-4C82-8F81-E904050E20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3960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363AF-B811-4E36-A808-20D66FBDA835}" type="datetimeFigureOut">
              <a:rPr lang="es-ES" smtClean="0"/>
              <a:t>21/12/2024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83F09-B263-4C82-8F81-E904050E20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7078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6FF363AF-B811-4E36-A808-20D66FBDA835}" type="datetimeFigureOut">
              <a:rPr lang="es-ES" smtClean="0"/>
              <a:t>21/12/2024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0E483F09-B263-4C82-8F81-E904050E200A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20544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ABA7F3F-D56F-4C06-84AC-03FC83B064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15374B5-D7C8-4AA9-BE65-DB7A0CA9B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C73A7452-ED0F-4903-A620-8D103E556C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F6A3F6CE-D581-4C37-8822-4F4A68325E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3B929814-BDA3-48AB-EAE9-B6942E453B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>
            <a:normAutofit/>
          </a:bodyPr>
          <a:lstStyle/>
          <a:p>
            <a:r>
              <a:rPr lang="es-ES" dirty="0">
                <a:latin typeface="Impact" panose="020B0806030902050204" pitchFamily="34" charset="0"/>
              </a:rPr>
              <a:t>Cake </a:t>
            </a:r>
            <a:r>
              <a:rPr lang="es-ES" dirty="0" err="1">
                <a:latin typeface="Impact" panose="020B0806030902050204" pitchFamily="34" charset="0"/>
              </a:rPr>
              <a:t>marbré</a:t>
            </a:r>
            <a:r>
              <a:rPr lang="es-ES" dirty="0">
                <a:latin typeface="Impact" panose="020B0806030902050204" pitchFamily="34" charset="0"/>
              </a:rPr>
              <a:t> </a:t>
            </a:r>
            <a:br>
              <a:rPr lang="es-ES" dirty="0">
                <a:latin typeface="Impact" panose="020B0806030902050204" pitchFamily="34" charset="0"/>
              </a:rPr>
            </a:br>
            <a:r>
              <a:rPr lang="es-ES" dirty="0" err="1">
                <a:latin typeface="Impact" panose="020B0806030902050204" pitchFamily="34" charset="0"/>
              </a:rPr>
              <a:t>au</a:t>
            </a:r>
            <a:r>
              <a:rPr lang="es-ES" dirty="0">
                <a:latin typeface="Impact" panose="020B0806030902050204" pitchFamily="34" charset="0"/>
              </a:rPr>
              <a:t> </a:t>
            </a:r>
            <a:r>
              <a:rPr lang="es-ES" dirty="0" err="1">
                <a:latin typeface="Impact" panose="020B0806030902050204" pitchFamily="34" charset="0"/>
              </a:rPr>
              <a:t>chocolat</a:t>
            </a:r>
            <a:endParaRPr lang="es-ES" dirty="0">
              <a:latin typeface="Impact" panose="020B080603090205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D3E1412-6717-C771-D882-60C2D5676F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79905" y="4156740"/>
            <a:ext cx="6831673" cy="1086237"/>
          </a:xfrm>
        </p:spPr>
        <p:txBody>
          <a:bodyPr>
            <a:noAutofit/>
          </a:bodyPr>
          <a:lstStyle/>
          <a:p>
            <a:pPr>
              <a:lnSpc>
                <a:spcPct val="102000"/>
              </a:lnSpc>
              <a:spcAft>
                <a:spcPts val="600"/>
              </a:spcAft>
            </a:pPr>
            <a:r>
              <a:rPr lang="es-ES" sz="2400" dirty="0">
                <a:solidFill>
                  <a:srgbClr val="FF0000"/>
                </a:solidFill>
                <a:latin typeface="Bernard MT Condensed" panose="02050806060905020404" pitchFamily="18" charset="0"/>
              </a:rPr>
              <a:t>Inés Álvarez Simón</a:t>
            </a:r>
          </a:p>
          <a:p>
            <a:pPr>
              <a:lnSpc>
                <a:spcPct val="102000"/>
              </a:lnSpc>
              <a:spcAft>
                <a:spcPts val="600"/>
              </a:spcAft>
            </a:pPr>
            <a:r>
              <a:rPr lang="es-ES" sz="2400" dirty="0">
                <a:solidFill>
                  <a:srgbClr val="FF0000"/>
                </a:solidFill>
                <a:latin typeface="Bernard MT Condensed" panose="02050806060905020404" pitchFamily="18" charset="0"/>
              </a:rPr>
              <a:t>Lucho Rodríguez Fernández</a:t>
            </a:r>
          </a:p>
          <a:p>
            <a:pPr>
              <a:lnSpc>
                <a:spcPct val="102000"/>
              </a:lnSpc>
              <a:spcAft>
                <a:spcPts val="600"/>
              </a:spcAft>
            </a:pPr>
            <a:r>
              <a:rPr lang="es-ES" sz="2400" dirty="0">
                <a:solidFill>
                  <a:srgbClr val="FF0000"/>
                </a:solidFill>
                <a:latin typeface="Bernard MT Condensed" panose="02050806060905020404" pitchFamily="18" charset="0"/>
              </a:rPr>
              <a:t>3º Français - IES </a:t>
            </a:r>
            <a:r>
              <a:rPr lang="es-ES" sz="2400" dirty="0" err="1">
                <a:solidFill>
                  <a:srgbClr val="FF0000"/>
                </a:solidFill>
                <a:latin typeface="Bernard MT Condensed" panose="02050806060905020404" pitchFamily="18" charset="0"/>
              </a:rPr>
              <a:t>Ornia</a:t>
            </a:r>
            <a:r>
              <a:rPr lang="es-ES" sz="2400" dirty="0">
                <a:solidFill>
                  <a:srgbClr val="FF0000"/>
                </a:solidFill>
                <a:latin typeface="Bernard MT Condensed" panose="020508060609050204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4446525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31496252-D234-4B17-886D-E23B219B7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A7C309D5-C35F-4EF0-B4F7-DA3B085B5F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9938FAEC-E330-455B-AA85-2243A31B6B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F6EFA04D-0630-91EA-2B4A-E679BA0DB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8443" y="1727132"/>
            <a:ext cx="3693820" cy="209822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89000"/>
              </a:lnSpc>
            </a:pPr>
            <a:r>
              <a:rPr lang="en-US" sz="4600" cap="all" dirty="0" err="1">
                <a:solidFill>
                  <a:srgbClr val="FF0000"/>
                </a:solidFill>
                <a:latin typeface="Impact" panose="020B0806030902050204" pitchFamily="34" charset="0"/>
              </a:rPr>
              <a:t>Ingrédients</a:t>
            </a:r>
            <a:endParaRPr lang="en-US" sz="4600" cap="all" dirty="0">
              <a:solidFill>
                <a:srgbClr val="FF0000"/>
              </a:solidFill>
              <a:latin typeface="Impact" panose="020B0806030902050204" pitchFamily="34" charset="0"/>
            </a:endParaRPr>
          </a:p>
        </p:txBody>
      </p:sp>
      <p:pic>
        <p:nvPicPr>
          <p:cNvPr id="6" name="Imagen 5" descr="Imagen que contiene interior, tabla, artículos, mostrador&#10;&#10;Descripción generada automáticamente">
            <a:extLst>
              <a:ext uri="{FF2B5EF4-FFF2-40B4-BE49-F238E27FC236}">
                <a16:creationId xmlns:a16="http://schemas.microsoft.com/office/drawing/2014/main" id="{8845DA11-40E4-D533-5EFC-6C8A88419A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17" r="22151"/>
          <a:stretch/>
        </p:blipFill>
        <p:spPr>
          <a:xfrm>
            <a:off x="5854262" y="1078"/>
            <a:ext cx="6092823" cy="6857990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18742739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C9A2CCD8-56A5-4798-8E6E-1083AB5DD1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34" name="Freeform 6">
              <a:extLst>
                <a:ext uri="{FF2B5EF4-FFF2-40B4-BE49-F238E27FC236}">
                  <a16:creationId xmlns:a16="http://schemas.microsoft.com/office/drawing/2014/main" id="{6C5E35C9-7E38-412E-B2B6-1971C9F341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5" name="Freeform 6">
              <a:extLst>
                <a:ext uri="{FF2B5EF4-FFF2-40B4-BE49-F238E27FC236}">
                  <a16:creationId xmlns:a16="http://schemas.microsoft.com/office/drawing/2014/main" id="{AD7C0B69-C75E-4956-AAE6-CAA44BD6E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</p:grpSp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B1B0FF08-FAB0-4795-BE24-16D1BECF79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4A49CAD-FAA3-5E53-F1CB-F912A1E5E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977691"/>
            <a:ext cx="5204674" cy="39875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6000" cap="all" dirty="0" err="1">
                <a:solidFill>
                  <a:srgbClr val="FF0000"/>
                </a:solidFill>
                <a:latin typeface="Impact" panose="020B0806030902050204" pitchFamily="34" charset="0"/>
              </a:rPr>
              <a:t>Préparation</a:t>
            </a:r>
            <a:endParaRPr lang="en-US" sz="6000" cap="all" dirty="0">
              <a:solidFill>
                <a:srgbClr val="FF0000"/>
              </a:solidFill>
              <a:latin typeface="Impact" panose="020B0806030902050204" pitchFamily="34" charset="0"/>
            </a:endParaRPr>
          </a:p>
        </p:txBody>
      </p:sp>
      <p:pic>
        <p:nvPicPr>
          <p:cNvPr id="22" name="Imagen 21" descr="Imagen que contiene persona, niño, joven, comiendo&#10;&#10;Descripción generada automáticamente">
            <a:extLst>
              <a:ext uri="{FF2B5EF4-FFF2-40B4-BE49-F238E27FC236}">
                <a16:creationId xmlns:a16="http://schemas.microsoft.com/office/drawing/2014/main" id="{FD35BB20-A847-9B6A-BAA9-D0DBC7DF6D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35" r="-1" b="7930"/>
          <a:stretch/>
        </p:blipFill>
        <p:spPr>
          <a:xfrm>
            <a:off x="89858" y="824733"/>
            <a:ext cx="3664827" cy="2367505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7BC0F8B1-F985-469B-8332-13DBC7665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1791963" y="451044"/>
            <a:ext cx="2308583" cy="2741196"/>
          </a:xfrm>
          <a:custGeom>
            <a:avLst/>
            <a:gdLst>
              <a:gd name="connsiteX0" fmla="*/ 2308583 w 2308583"/>
              <a:gd name="connsiteY0" fmla="*/ 2741196 h 2741196"/>
              <a:gd name="connsiteX1" fmla="*/ 462 w 2308583"/>
              <a:gd name="connsiteY1" fmla="*/ 2741196 h 2741196"/>
              <a:gd name="connsiteX2" fmla="*/ 0 w 2308583"/>
              <a:gd name="connsiteY2" fmla="*/ 2469337 h 2741196"/>
              <a:gd name="connsiteX3" fmla="*/ 2022607 w 2308583"/>
              <a:gd name="connsiteY3" fmla="*/ 2470269 h 2741196"/>
              <a:gd name="connsiteX4" fmla="*/ 2022607 w 2308583"/>
              <a:gd name="connsiteY4" fmla="*/ 0 h 2741196"/>
              <a:gd name="connsiteX5" fmla="*/ 2308583 w 2308583"/>
              <a:gd name="connsiteY5" fmla="*/ 0 h 2741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583" h="2741196">
                <a:moveTo>
                  <a:pt x="2308583" y="2741196"/>
                </a:moveTo>
                <a:lnTo>
                  <a:pt x="462" y="2741196"/>
                </a:lnTo>
                <a:cubicBezTo>
                  <a:pt x="-462" y="2647366"/>
                  <a:pt x="923" y="2563167"/>
                  <a:pt x="0" y="2469337"/>
                </a:cubicBezTo>
                <a:lnTo>
                  <a:pt x="2022607" y="2470269"/>
                </a:lnTo>
                <a:lnTo>
                  <a:pt x="2022607" y="0"/>
                </a:lnTo>
                <a:lnTo>
                  <a:pt x="2308583" y="0"/>
                </a:lnTo>
                <a:close/>
              </a:path>
            </a:pathLst>
          </a:custGeom>
          <a:solidFill>
            <a:schemeClr val="tx2">
              <a:alpha val="8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28" name="Imagen 27" descr="Persona con taza en la mano&#10;&#10;Descripción generada automáticamente con confianza media">
            <a:extLst>
              <a:ext uri="{FF2B5EF4-FFF2-40B4-BE49-F238E27FC236}">
                <a16:creationId xmlns:a16="http://schemas.microsoft.com/office/drawing/2014/main" id="{D53BA196-ECBF-F791-B7EF-42D7D1A436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34" r="-3" b="20641"/>
          <a:stretch/>
        </p:blipFill>
        <p:spPr>
          <a:xfrm>
            <a:off x="8853333" y="3346101"/>
            <a:ext cx="3268815" cy="2581197"/>
          </a:xfrm>
          <a:prstGeom prst="rect">
            <a:avLst/>
          </a:prstGeom>
        </p:spPr>
      </p:pic>
      <p:pic>
        <p:nvPicPr>
          <p:cNvPr id="24" name="Imagen 23" descr="Imagen que contiene persona, interior, comida, tabla&#10;&#10;Descripción generada automáticamente">
            <a:extLst>
              <a:ext uri="{FF2B5EF4-FFF2-40B4-BE49-F238E27FC236}">
                <a16:creationId xmlns:a16="http://schemas.microsoft.com/office/drawing/2014/main" id="{61B736C8-C839-C227-98B4-06D9EA31F2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07" r="4" b="5444"/>
          <a:stretch/>
        </p:blipFill>
        <p:spPr>
          <a:xfrm>
            <a:off x="4271358" y="1811058"/>
            <a:ext cx="4090467" cy="2741196"/>
          </a:xfrm>
          <a:prstGeom prst="rect">
            <a:avLst/>
          </a:prstGeom>
        </p:spPr>
      </p:pic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89D15953-1642-4DD6-AD9E-01AA19247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9466977" y="434000"/>
            <a:ext cx="2308583" cy="1114404"/>
          </a:xfrm>
          <a:custGeom>
            <a:avLst/>
            <a:gdLst>
              <a:gd name="connsiteX0" fmla="*/ 462 w 2308583"/>
              <a:gd name="connsiteY0" fmla="*/ 1114404 h 1114404"/>
              <a:gd name="connsiteX1" fmla="*/ 2308583 w 2308583"/>
              <a:gd name="connsiteY1" fmla="*/ 1114404 h 1114404"/>
              <a:gd name="connsiteX2" fmla="*/ 2308583 w 2308583"/>
              <a:gd name="connsiteY2" fmla="*/ 0 h 1114404"/>
              <a:gd name="connsiteX3" fmla="*/ 2022607 w 2308583"/>
              <a:gd name="connsiteY3" fmla="*/ 0 h 1114404"/>
              <a:gd name="connsiteX4" fmla="*/ 2022607 w 2308583"/>
              <a:gd name="connsiteY4" fmla="*/ 843477 h 1114404"/>
              <a:gd name="connsiteX5" fmla="*/ 0 w 2308583"/>
              <a:gd name="connsiteY5" fmla="*/ 842545 h 1114404"/>
              <a:gd name="connsiteX6" fmla="*/ 462 w 2308583"/>
              <a:gd name="connsiteY6" fmla="*/ 1114404 h 1114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8583" h="1114404">
                <a:moveTo>
                  <a:pt x="462" y="1114404"/>
                </a:moveTo>
                <a:lnTo>
                  <a:pt x="2308583" y="1114404"/>
                </a:lnTo>
                <a:lnTo>
                  <a:pt x="2308583" y="0"/>
                </a:lnTo>
                <a:lnTo>
                  <a:pt x="2022607" y="0"/>
                </a:lnTo>
                <a:lnTo>
                  <a:pt x="2022607" y="843477"/>
                </a:lnTo>
                <a:lnTo>
                  <a:pt x="0" y="842545"/>
                </a:lnTo>
                <a:cubicBezTo>
                  <a:pt x="923" y="936375"/>
                  <a:pt x="-462" y="1020574"/>
                  <a:pt x="462" y="1114404"/>
                </a:cubicBezTo>
                <a:close/>
              </a:path>
            </a:pathLst>
          </a:custGeom>
          <a:solidFill>
            <a:schemeClr val="tx2">
              <a:alpha val="8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26" name="Imagen 25" descr="Imagen que contiene persona, interior, alimentos, tabla&#10;&#10;Descripción generada automáticamente">
            <a:extLst>
              <a:ext uri="{FF2B5EF4-FFF2-40B4-BE49-F238E27FC236}">
                <a16:creationId xmlns:a16="http://schemas.microsoft.com/office/drawing/2014/main" id="{C6A1735C-CFB7-592C-AAD0-7D8422D519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0" r="-1" b="15068"/>
          <a:stretch/>
        </p:blipFill>
        <p:spPr>
          <a:xfrm>
            <a:off x="8853333" y="853809"/>
            <a:ext cx="2531085" cy="2338429"/>
          </a:xfrm>
          <a:prstGeom prst="rect">
            <a:avLst/>
          </a:prstGeom>
        </p:spPr>
      </p:pic>
      <p:sp>
        <p:nvSpPr>
          <p:cNvPr id="43" name="Freeform 6">
            <a:extLst>
              <a:ext uri="{FF2B5EF4-FFF2-40B4-BE49-F238E27FC236}">
                <a16:creationId xmlns:a16="http://schemas.microsoft.com/office/drawing/2014/main" id="{FBF3780C-749F-4B50-9E1D-F2B1F6DBB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476833" y="2919002"/>
            <a:ext cx="2525072" cy="3398994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>
              <a:alpha val="8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002315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1">
                <a:lumMod val="89000"/>
              </a:schemeClr>
            </a:gs>
            <a:gs pos="72730">
              <a:srgbClr val="F7740A"/>
            </a:gs>
            <a:gs pos="55000">
              <a:schemeClr val="accent1">
                <a:lumMod val="89000"/>
              </a:schemeClr>
            </a:gs>
            <a:gs pos="23000">
              <a:srgbClr val="FF0000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B63E10B8-7A5C-4E1D-BE92-AAA068608C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632" y="485804"/>
            <a:ext cx="5533524" cy="3510776"/>
          </a:xfrm>
          <a:prstGeom prst="rect">
            <a:avLst/>
          </a:prstGeom>
          <a:solidFill>
            <a:srgbClr val="FFFFFF"/>
          </a:solidFill>
          <a:ln w="63500">
            <a:solidFill>
              <a:srgbClr val="3F513D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Imagen 13" descr="Un niño con un plátano en la mano&#10;&#10;Descripción generada automáticamente con confianza baja">
            <a:extLst>
              <a:ext uri="{FF2B5EF4-FFF2-40B4-BE49-F238E27FC236}">
                <a16:creationId xmlns:a16="http://schemas.microsoft.com/office/drawing/2014/main" id="{2EA80ECB-CE3D-E66F-7C6F-CE05BC51F6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28"/>
          <a:stretch/>
        </p:blipFill>
        <p:spPr>
          <a:xfrm>
            <a:off x="1056354" y="662869"/>
            <a:ext cx="4390080" cy="3156647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E1C32068-6A8E-44A5-BE2D-65E7EC2DBF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633" y="4157449"/>
            <a:ext cx="2686328" cy="2216840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Imagen 17" descr="Una taza de cafe&#10;&#10;Descripción generada automáticamente con confianza media">
            <a:extLst>
              <a:ext uri="{FF2B5EF4-FFF2-40B4-BE49-F238E27FC236}">
                <a16:creationId xmlns:a16="http://schemas.microsoft.com/office/drawing/2014/main" id="{13DDBBCC-9A5A-A796-E2EA-27979F4E05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5400000">
            <a:off x="959571" y="4099048"/>
            <a:ext cx="1750232" cy="2333643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83940A33-AE5F-4FC1-AFFF-1BC5DD32E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31827" y="4157449"/>
            <a:ext cx="2686328" cy="2216840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Imagen 19" descr="Comida dentro de un contenedor de plástico&#10;&#10;Descripción generada automáticamente con confianza media">
            <a:extLst>
              <a:ext uri="{FF2B5EF4-FFF2-40B4-BE49-F238E27FC236}">
                <a16:creationId xmlns:a16="http://schemas.microsoft.com/office/drawing/2014/main" id="{99233C4B-1416-C281-69D6-B81E299A2A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169" y="4412052"/>
            <a:ext cx="2333643" cy="1750232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9310DD53-17D0-4A12-A0E2-72F33348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6188" y="485805"/>
            <a:ext cx="5511179" cy="5888484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Imagen 15" descr="Una persona con un plato de comida&#10;&#10;Descripción generada automáticamente">
            <a:extLst>
              <a:ext uri="{FF2B5EF4-FFF2-40B4-BE49-F238E27FC236}">
                <a16:creationId xmlns:a16="http://schemas.microsoft.com/office/drawing/2014/main" id="{85C33F28-E695-76AB-ED5D-16EA7C2696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6199" y="635943"/>
            <a:ext cx="4191156" cy="5588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4613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AD84E21A-A848-4FF9-97DA-1BE07F7433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B4679B52-98EA-45CA-AF30-F2C9A69460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10E5EE46-6B2F-43B5-8F97-10C96ECA3A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</p:grp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941958D-63F2-451B-B2A7-38C6C263EB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831199FE-DAC1-48C7-8A21-7CF9F75021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2199584" y="1685652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5C648E1D-91CB-4ABB-91CF-E8C8392A91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52858" y="744469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5" name="Imagen 4" descr="Un pan en la mano&#10;&#10;Descripción generada automáticamente">
            <a:extLst>
              <a:ext uri="{FF2B5EF4-FFF2-40B4-BE49-F238E27FC236}">
                <a16:creationId xmlns:a16="http://schemas.microsoft.com/office/drawing/2014/main" id="{84F40BCB-AFFF-E7D9-3925-8962A495F5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173" y="2199225"/>
            <a:ext cx="3267942" cy="2450956"/>
          </a:xfrm>
          <a:prstGeom prst="rect">
            <a:avLst/>
          </a:prstGeom>
        </p:spPr>
      </p:pic>
      <p:pic>
        <p:nvPicPr>
          <p:cNvPr id="7" name="Imagen 6" descr="Comida encima de una caja de cartón&#10;&#10;Descripción generada automáticamente con confianza media">
            <a:extLst>
              <a:ext uri="{FF2B5EF4-FFF2-40B4-BE49-F238E27FC236}">
                <a16:creationId xmlns:a16="http://schemas.microsoft.com/office/drawing/2014/main" id="{7BFA3281-CC3B-02A9-1114-3A048AD4A9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7405" y="239058"/>
            <a:ext cx="4779186" cy="63712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7725748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9A1E7CE-201E-2239-C85F-F080F3D102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7" t="2452" b="25824"/>
          <a:stretch/>
        </p:blipFill>
        <p:spPr>
          <a:xfrm rot="-5400000">
            <a:off x="4340772" y="893380"/>
            <a:ext cx="3778633" cy="491884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31005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corte">
  <a:themeElements>
    <a:clrScheme name="Recorte">
      <a:dk1>
        <a:sysClr val="windowText" lastClr="000000"/>
      </a:dk1>
      <a:lt1>
        <a:sysClr val="window" lastClr="FFFFFF"/>
      </a:lt1>
      <a:dk2>
        <a:srgbClr val="4A2318"/>
      </a:dk2>
      <a:lt2>
        <a:srgbClr val="EDECEB"/>
      </a:lt2>
      <a:accent1>
        <a:srgbClr val="F3C82E"/>
      </a:accent1>
      <a:accent2>
        <a:srgbClr val="A26176"/>
      </a:accent2>
      <a:accent3>
        <a:srgbClr val="74A94E"/>
      </a:accent3>
      <a:accent4>
        <a:srgbClr val="188E8D"/>
      </a:accent4>
      <a:accent5>
        <a:srgbClr val="EE913A"/>
      </a:accent5>
      <a:accent6>
        <a:srgbClr val="DF5D4A"/>
      </a:accent6>
      <a:hlink>
        <a:srgbClr val="188E8D"/>
      </a:hlink>
      <a:folHlink>
        <a:srgbClr val="A26176"/>
      </a:folHlink>
    </a:clrScheme>
    <a:fontScheme name="Recorte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Recort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D7AA1D6E-F3E9-4763-A3BC-84DF2E02F60F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E2A6AF64ECA93046A991BD3E80C34ACC" ma:contentTypeVersion="13" ma:contentTypeDescription="Crear nuevo documento." ma:contentTypeScope="" ma:versionID="e85c451c4bebaa03010844d7b13f8797">
  <xsd:schema xmlns:xsd="http://www.w3.org/2001/XMLSchema" xmlns:xs="http://www.w3.org/2001/XMLSchema" xmlns:p="http://schemas.microsoft.com/office/2006/metadata/properties" xmlns:ns2="3bd33532-7f6f-42d3-ba94-d228fd5eadb5" xmlns:ns3="0c4d7855-d75a-4449-9153-a79785c938cd" targetNamespace="http://schemas.microsoft.com/office/2006/metadata/properties" ma:root="true" ma:fieldsID="64f0ef7cae9c159eb379a30bcb4d93d6" ns2:_="" ns3:_="">
    <xsd:import namespace="3bd33532-7f6f-42d3-ba94-d228fd5eadb5"/>
    <xsd:import namespace="0c4d7855-d75a-4449-9153-a79785c938cd"/>
    <xsd:element name="properties">
      <xsd:complexType>
        <xsd:sequence>
          <xsd:element name="documentManagement">
            <xsd:complexType>
              <xsd:all>
                <xsd:element ref="ns2:ReferenceId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d33532-7f6f-42d3-ba94-d228fd5eadb5" elementFormDefault="qualified">
    <xsd:import namespace="http://schemas.microsoft.com/office/2006/documentManagement/types"/>
    <xsd:import namespace="http://schemas.microsoft.com/office/infopath/2007/PartnerControls"/>
    <xsd:element name="ReferenceId" ma:index="8" nillable="true" ma:displayName="ReferenceId" ma:indexed="true" ma:internalName="ReferenceId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Etiquetas de imagen" ma:readOnly="false" ma:fieldId="{5cf76f15-5ced-4ddc-b409-7134ff3c332f}" ma:taxonomyMulti="true" ma:sspId="2f81fab6-5715-43b2-96f5-83aa16423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4d7855-d75a-4449-9153-a79785c938cd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5451638a-1611-4210-8368-3e7c0d05349e}" ma:internalName="TaxCatchAll" ma:showField="CatchAllData" ma:web="0c4d7855-d75a-4449-9153-a79785c938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c4d7855-d75a-4449-9153-a79785c938cd" xsi:nil="true"/>
    <lcf76f155ced4ddcb4097134ff3c332f xmlns="3bd33532-7f6f-42d3-ba94-d228fd5eadb5">
      <Terms xmlns="http://schemas.microsoft.com/office/infopath/2007/PartnerControls"/>
    </lcf76f155ced4ddcb4097134ff3c332f>
    <ReferenceId xmlns="3bd33532-7f6f-42d3-ba94-d228fd5eadb5" xsi:nil="true"/>
  </documentManagement>
</p:properties>
</file>

<file path=customXml/itemProps1.xml><?xml version="1.0" encoding="utf-8"?>
<ds:datastoreItem xmlns:ds="http://schemas.openxmlformats.org/officeDocument/2006/customXml" ds:itemID="{F43357C8-AF03-40E2-B121-06EBF23A944E}"/>
</file>

<file path=customXml/itemProps2.xml><?xml version="1.0" encoding="utf-8"?>
<ds:datastoreItem xmlns:ds="http://schemas.openxmlformats.org/officeDocument/2006/customXml" ds:itemID="{A212B73F-FEF0-4260-A3EF-784C9A8DCB1D}"/>
</file>

<file path=customXml/itemProps3.xml><?xml version="1.0" encoding="utf-8"?>
<ds:datastoreItem xmlns:ds="http://schemas.openxmlformats.org/officeDocument/2006/customXml" ds:itemID="{DE599DC6-0851-4966-8CCC-824DF1BDE457}"/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TM10001105[[fn=Recorte]]</Template>
  <TotalTime>45</TotalTime>
  <Words>19</Words>
  <Application>Microsoft Office PowerPoint</Application>
  <PresentationFormat>Panorámica</PresentationFormat>
  <Paragraphs>7</Paragraphs>
  <Slides>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Aptos</vt:lpstr>
      <vt:lpstr>Bernard MT Condensed</vt:lpstr>
      <vt:lpstr>Franklin Gothic Book</vt:lpstr>
      <vt:lpstr>Impact</vt:lpstr>
      <vt:lpstr>Recorte</vt:lpstr>
      <vt:lpstr>Cake marbré  au chocolat</vt:lpstr>
      <vt:lpstr>Ingrédients</vt:lpstr>
      <vt:lpstr>Préparation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LUCHO RODRÍGUEZ FERNÁNDEZ</dc:creator>
  <cp:lastModifiedBy>LUCHO RODRÍGUEZ FERNÁNDEZ</cp:lastModifiedBy>
  <cp:revision>2</cp:revision>
  <dcterms:created xsi:type="dcterms:W3CDTF">2024-12-21T12:26:39Z</dcterms:created>
  <dcterms:modified xsi:type="dcterms:W3CDTF">2024-12-21T13:11:40Z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0x010100E2A6AF64ECA93046A991BD3E80C34ACC</vt:lpwstr>
  </property>
</Properties>
</file>